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28"/>
  </p:notesMasterIdLst>
  <p:handoutMasterIdLst>
    <p:handoutMasterId r:id="rId29"/>
  </p:handoutMasterIdLst>
  <p:sldIdLst>
    <p:sldId id="256" r:id="rId2"/>
    <p:sldId id="283" r:id="rId3"/>
    <p:sldId id="284" r:id="rId4"/>
    <p:sldId id="266" r:id="rId5"/>
    <p:sldId id="285" r:id="rId6"/>
    <p:sldId id="287" r:id="rId7"/>
    <p:sldId id="286"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6"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7464" userDrawn="1">
          <p15:clr>
            <a:srgbClr val="A4A3A4"/>
          </p15:clr>
        </p15:guide>
        <p15:guide id="3" pos="3840" userDrawn="1">
          <p15:clr>
            <a:srgbClr val="A4A3A4"/>
          </p15:clr>
        </p15:guide>
        <p15:guide id="4" pos="216" userDrawn="1">
          <p15:clr>
            <a:srgbClr val="A4A3A4"/>
          </p15:clr>
        </p15:guide>
        <p15:guide id="5" orient="horz"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Smithline" initials="SS" lastIdx="14" clrIdx="0"/>
  <p:cmAuthor id="2" name="Deep Dutta" initials="DD" lastIdx="1" clrIdx="1"/>
  <p:cmAuthor id="3" name="Randy Yau" initials="RY" lastIdx="1" clrIdx="2"/>
  <p:cmAuthor id="4" name="Randy Yau" initials="RY [2]" lastIdx="1" clrIdx="3"/>
  <p:cmAuthor id="5" name="Randy Yau" initials="RY [3]" lastIdx="1" clrIdx="4"/>
  <p:cmAuthor id="6" name="Randy Yau" initials="RY [4]" lastIdx="1" clrIdx="5"/>
  <p:cmAuthor id="7" name="Randy Yau" initials="RY [5]" lastIdx="1" clrIdx="6"/>
  <p:cmAuthor id="8" name="Randy Yau" initials="RY [6]" lastIdx="1" clrIdx="7"/>
  <p:cmAuthor id="9" name="Randy Yau" initials="RY [7]" lastIdx="1" clrIdx="8"/>
  <p:cmAuthor id="10" name="Randy Yau" initials="RY [8]" lastIdx="1" clrIdx="9"/>
  <p:cmAuthor id="11" name="Randy Yau" initials="RY [9]" lastIdx="1" clrIdx="10"/>
  <p:cmAuthor id="12" name="Randy Yau" initials="RY [10]" lastIdx="1" clrIdx="11"/>
  <p:cmAuthor id="13" name="Randy Yau" initials="RY [11]" lastIdx="1" clrIdx="12"/>
  <p:cmAuthor id="14" name="Randy Yau" initials="RY [12]" lastIdx="1" clrIdx="13"/>
  <p:cmAuthor id="15" name="Randy Yau" initials="RY [13]" lastIdx="0" clrIdx="14"/>
  <p:cmAuthor id="16" name="Randy Yau" initials="RY [14]" lastIdx="1" clrIdx="15"/>
  <p:cmAuthor id="17" name="Randy Yau" initials="RY [15]" lastIdx="1" clrIdx="16"/>
  <p:cmAuthor id="18" name="Randy Yau" initials="RY [16]" lastIdx="1" clrIdx="1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BACD"/>
    <a:srgbClr val="A5A5A5"/>
    <a:srgbClr val="E5F4FA"/>
    <a:srgbClr val="A0CC00"/>
    <a:srgbClr val="F2F2F2"/>
    <a:srgbClr val="D7EBE5"/>
    <a:srgbClr val="005D41"/>
    <a:srgbClr val="105C42"/>
    <a:srgbClr val="007E33"/>
    <a:srgbClr val="EC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77" autoAdjust="0"/>
    <p:restoredTop sz="55294" autoAdjust="0"/>
  </p:normalViewPr>
  <p:slideViewPr>
    <p:cSldViewPr snapToGrid="0" showGuides="1">
      <p:cViewPr varScale="1">
        <p:scale>
          <a:sx n="166" d="100"/>
          <a:sy n="166" d="100"/>
        </p:scale>
        <p:origin x="6320" y="192"/>
      </p:cViewPr>
      <p:guideLst>
        <p:guide orient="horz" pos="576"/>
        <p:guide pos="7464"/>
        <p:guide pos="3840"/>
        <p:guide pos="216"/>
        <p:guide orient="horz" pos="3840"/>
        <p:guide orient="horz" pos="2160"/>
      </p:guideLst>
    </p:cSldViewPr>
  </p:slideViewPr>
  <p:outlineViewPr>
    <p:cViewPr>
      <p:scale>
        <a:sx n="33" d="100"/>
        <a:sy n="33" d="100"/>
      </p:scale>
      <p:origin x="0" y="-3480"/>
    </p:cViewPr>
  </p:outlineViewPr>
  <p:notesTextViewPr>
    <p:cViewPr>
      <p:scale>
        <a:sx n="125" d="100"/>
        <a:sy n="125" d="100"/>
      </p:scale>
      <p:origin x="0" y="0"/>
    </p:cViewPr>
  </p:notesTextViewPr>
  <p:sorterViewPr>
    <p:cViewPr>
      <p:scale>
        <a:sx n="120" d="100"/>
        <a:sy n="120" d="100"/>
      </p:scale>
      <p:origin x="0" y="2728"/>
    </p:cViewPr>
  </p:sorter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F4E5F2-C60E-4CDC-B5E1-7982EEC8937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E9720BE-082D-4CA5-A3E2-AF0E949C7BDD}">
      <dgm:prSet/>
      <dgm:spPr/>
      <dgm:t>
        <a:bodyPr/>
        <a:lstStyle/>
        <a:p>
          <a:pPr algn="ctr"/>
          <a:r>
            <a:rPr lang="en-US" dirty="0"/>
            <a:t>Why focus on Macros</a:t>
          </a:r>
        </a:p>
      </dgm:t>
    </dgm:pt>
    <dgm:pt modelId="{FDD8EE93-5846-4C3D-8EC4-A869ACEB4243}" type="parTrans" cxnId="{D506556D-3A81-40C6-A7CA-667578F44664}">
      <dgm:prSet/>
      <dgm:spPr/>
      <dgm:t>
        <a:bodyPr/>
        <a:lstStyle/>
        <a:p>
          <a:pPr algn="ctr"/>
          <a:endParaRPr lang="en-US"/>
        </a:p>
      </dgm:t>
    </dgm:pt>
    <dgm:pt modelId="{2919328B-81B2-48A8-8894-1E41D2748311}" type="sibTrans" cxnId="{D506556D-3A81-40C6-A7CA-667578F44664}">
      <dgm:prSet/>
      <dgm:spPr/>
      <dgm:t>
        <a:bodyPr/>
        <a:lstStyle/>
        <a:p>
          <a:pPr algn="ctr"/>
          <a:endParaRPr lang="en-US"/>
        </a:p>
      </dgm:t>
    </dgm:pt>
    <dgm:pt modelId="{C6FB6323-9181-4B47-9E80-2C7C78F858B5}">
      <dgm:prSet/>
      <dgm:spPr/>
      <dgm:t>
        <a:bodyPr/>
        <a:lstStyle/>
        <a:p>
          <a:pPr algn="ctr"/>
          <a:r>
            <a:rPr lang="en-US"/>
            <a:t>Baselining</a:t>
          </a:r>
        </a:p>
      </dgm:t>
    </dgm:pt>
    <dgm:pt modelId="{162203A2-2B83-4EB0-A142-8E318F20DFE9}" type="parTrans" cxnId="{7A353EDE-0D3A-4AC3-96EA-E76C4FFA4CC7}">
      <dgm:prSet/>
      <dgm:spPr/>
      <dgm:t>
        <a:bodyPr/>
        <a:lstStyle/>
        <a:p>
          <a:pPr algn="ctr"/>
          <a:endParaRPr lang="en-US"/>
        </a:p>
      </dgm:t>
    </dgm:pt>
    <dgm:pt modelId="{E3DE06EB-F37C-478D-BCF8-F994CD0C666E}" type="sibTrans" cxnId="{7A353EDE-0D3A-4AC3-96EA-E76C4FFA4CC7}">
      <dgm:prSet/>
      <dgm:spPr/>
      <dgm:t>
        <a:bodyPr/>
        <a:lstStyle/>
        <a:p>
          <a:pPr algn="ctr"/>
          <a:endParaRPr lang="en-US"/>
        </a:p>
      </dgm:t>
    </dgm:pt>
    <dgm:pt modelId="{D242E2FD-EB0F-473B-B55E-9491864A9889}">
      <dgm:prSet/>
      <dgm:spPr/>
      <dgm:t>
        <a:bodyPr/>
        <a:lstStyle/>
        <a:p>
          <a:pPr algn="ctr"/>
          <a:r>
            <a:rPr lang="en-US"/>
            <a:t>Hunting</a:t>
          </a:r>
        </a:p>
      </dgm:t>
    </dgm:pt>
    <dgm:pt modelId="{21A8A068-F7EA-4067-B853-750D08F8A664}" type="parTrans" cxnId="{10A061E9-9333-44EC-8C49-1E19D9043FAC}">
      <dgm:prSet/>
      <dgm:spPr/>
      <dgm:t>
        <a:bodyPr/>
        <a:lstStyle/>
        <a:p>
          <a:pPr algn="ctr"/>
          <a:endParaRPr lang="en-US"/>
        </a:p>
      </dgm:t>
    </dgm:pt>
    <dgm:pt modelId="{DAA9E5F4-8EE0-4BA6-806B-A427C442CD62}" type="sibTrans" cxnId="{10A061E9-9333-44EC-8C49-1E19D9043FAC}">
      <dgm:prSet/>
      <dgm:spPr/>
      <dgm:t>
        <a:bodyPr/>
        <a:lstStyle/>
        <a:p>
          <a:pPr algn="ctr"/>
          <a:endParaRPr lang="en-US"/>
        </a:p>
      </dgm:t>
    </dgm:pt>
    <dgm:pt modelId="{6F4CB1CF-DCCF-4B45-9617-FB5B08882FF1}" type="pres">
      <dgm:prSet presAssocID="{46F4E5F2-C60E-4CDC-B5E1-7982EEC89370}" presName="linear" presStyleCnt="0">
        <dgm:presLayoutVars>
          <dgm:animLvl val="lvl"/>
          <dgm:resizeHandles val="exact"/>
        </dgm:presLayoutVars>
      </dgm:prSet>
      <dgm:spPr/>
    </dgm:pt>
    <dgm:pt modelId="{B01464AC-9BDC-446F-B7E5-90112CC95B38}" type="pres">
      <dgm:prSet presAssocID="{AE9720BE-082D-4CA5-A3E2-AF0E949C7BDD}" presName="parentText" presStyleLbl="node1" presStyleIdx="0" presStyleCnt="3">
        <dgm:presLayoutVars>
          <dgm:chMax val="0"/>
          <dgm:bulletEnabled val="1"/>
        </dgm:presLayoutVars>
      </dgm:prSet>
      <dgm:spPr/>
    </dgm:pt>
    <dgm:pt modelId="{F0BE1675-A5F2-4730-8B1E-89BB267ED2BF}" type="pres">
      <dgm:prSet presAssocID="{2919328B-81B2-48A8-8894-1E41D2748311}" presName="spacer" presStyleCnt="0"/>
      <dgm:spPr/>
    </dgm:pt>
    <dgm:pt modelId="{424120B7-B258-460E-A95F-F31A43CFF9F4}" type="pres">
      <dgm:prSet presAssocID="{C6FB6323-9181-4B47-9E80-2C7C78F858B5}" presName="parentText" presStyleLbl="node1" presStyleIdx="1" presStyleCnt="3">
        <dgm:presLayoutVars>
          <dgm:chMax val="0"/>
          <dgm:bulletEnabled val="1"/>
        </dgm:presLayoutVars>
      </dgm:prSet>
      <dgm:spPr/>
    </dgm:pt>
    <dgm:pt modelId="{5C46B07F-7EF0-4F3F-B648-B8C6821535FD}" type="pres">
      <dgm:prSet presAssocID="{E3DE06EB-F37C-478D-BCF8-F994CD0C666E}" presName="spacer" presStyleCnt="0"/>
      <dgm:spPr/>
    </dgm:pt>
    <dgm:pt modelId="{AC7F19A2-3A31-4AB0-B164-22CC4765637F}" type="pres">
      <dgm:prSet presAssocID="{D242E2FD-EB0F-473B-B55E-9491864A9889}" presName="parentText" presStyleLbl="node1" presStyleIdx="2" presStyleCnt="3">
        <dgm:presLayoutVars>
          <dgm:chMax val="0"/>
          <dgm:bulletEnabled val="1"/>
        </dgm:presLayoutVars>
      </dgm:prSet>
      <dgm:spPr/>
    </dgm:pt>
  </dgm:ptLst>
  <dgm:cxnLst>
    <dgm:cxn modelId="{31902513-88E8-400A-B40B-F3E2BE86A2F9}" type="presOf" srcId="{46F4E5F2-C60E-4CDC-B5E1-7982EEC89370}" destId="{6F4CB1CF-DCCF-4B45-9617-FB5B08882FF1}" srcOrd="0" destOrd="0" presId="urn:microsoft.com/office/officeart/2005/8/layout/vList2"/>
    <dgm:cxn modelId="{C00EDA18-F834-409C-AC87-CE5541F9D7CB}" type="presOf" srcId="{C6FB6323-9181-4B47-9E80-2C7C78F858B5}" destId="{424120B7-B258-460E-A95F-F31A43CFF9F4}" srcOrd="0" destOrd="0" presId="urn:microsoft.com/office/officeart/2005/8/layout/vList2"/>
    <dgm:cxn modelId="{9B975E1C-68F3-4E4F-8710-8CE4A611538B}" type="presOf" srcId="{AE9720BE-082D-4CA5-A3E2-AF0E949C7BDD}" destId="{B01464AC-9BDC-446F-B7E5-90112CC95B38}" srcOrd="0" destOrd="0" presId="urn:microsoft.com/office/officeart/2005/8/layout/vList2"/>
    <dgm:cxn modelId="{7F953F21-43E0-41BB-82E7-C2583C793FD3}" type="presOf" srcId="{D242E2FD-EB0F-473B-B55E-9491864A9889}" destId="{AC7F19A2-3A31-4AB0-B164-22CC4765637F}" srcOrd="0" destOrd="0" presId="urn:microsoft.com/office/officeart/2005/8/layout/vList2"/>
    <dgm:cxn modelId="{D506556D-3A81-40C6-A7CA-667578F44664}" srcId="{46F4E5F2-C60E-4CDC-B5E1-7982EEC89370}" destId="{AE9720BE-082D-4CA5-A3E2-AF0E949C7BDD}" srcOrd="0" destOrd="0" parTransId="{FDD8EE93-5846-4C3D-8EC4-A869ACEB4243}" sibTransId="{2919328B-81B2-48A8-8894-1E41D2748311}"/>
    <dgm:cxn modelId="{7A353EDE-0D3A-4AC3-96EA-E76C4FFA4CC7}" srcId="{46F4E5F2-C60E-4CDC-B5E1-7982EEC89370}" destId="{C6FB6323-9181-4B47-9E80-2C7C78F858B5}" srcOrd="1" destOrd="0" parTransId="{162203A2-2B83-4EB0-A142-8E318F20DFE9}" sibTransId="{E3DE06EB-F37C-478D-BCF8-F994CD0C666E}"/>
    <dgm:cxn modelId="{10A061E9-9333-44EC-8C49-1E19D9043FAC}" srcId="{46F4E5F2-C60E-4CDC-B5E1-7982EEC89370}" destId="{D242E2FD-EB0F-473B-B55E-9491864A9889}" srcOrd="2" destOrd="0" parTransId="{21A8A068-F7EA-4067-B853-750D08F8A664}" sibTransId="{DAA9E5F4-8EE0-4BA6-806B-A427C442CD62}"/>
    <dgm:cxn modelId="{5196E2DE-3177-4809-A52E-D42765B4C595}" type="presParOf" srcId="{6F4CB1CF-DCCF-4B45-9617-FB5B08882FF1}" destId="{B01464AC-9BDC-446F-B7E5-90112CC95B38}" srcOrd="0" destOrd="0" presId="urn:microsoft.com/office/officeart/2005/8/layout/vList2"/>
    <dgm:cxn modelId="{74E7949F-D68E-439B-8119-E3DE12E6A273}" type="presParOf" srcId="{6F4CB1CF-DCCF-4B45-9617-FB5B08882FF1}" destId="{F0BE1675-A5F2-4730-8B1E-89BB267ED2BF}" srcOrd="1" destOrd="0" presId="urn:microsoft.com/office/officeart/2005/8/layout/vList2"/>
    <dgm:cxn modelId="{BF1B64D5-BCE7-4348-A786-0AFABB104FD6}" type="presParOf" srcId="{6F4CB1CF-DCCF-4B45-9617-FB5B08882FF1}" destId="{424120B7-B258-460E-A95F-F31A43CFF9F4}" srcOrd="2" destOrd="0" presId="urn:microsoft.com/office/officeart/2005/8/layout/vList2"/>
    <dgm:cxn modelId="{B10C876E-D69B-4B2D-B9F0-A4993F3A6DE0}" type="presParOf" srcId="{6F4CB1CF-DCCF-4B45-9617-FB5B08882FF1}" destId="{5C46B07F-7EF0-4F3F-B648-B8C6821535FD}" srcOrd="3" destOrd="0" presId="urn:microsoft.com/office/officeart/2005/8/layout/vList2"/>
    <dgm:cxn modelId="{D0C90506-258B-4867-BD31-600E289DB678}" type="presParOf" srcId="{6F4CB1CF-DCCF-4B45-9617-FB5B08882FF1}" destId="{AC7F19A2-3A31-4AB0-B164-22CC4765637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E61B24-8398-4980-A6DA-EB747ED53D8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1C64882C-FFB1-471C-BC95-2CBEEF1FBABD}">
      <dgm:prSet/>
      <dgm:spPr/>
      <dgm:t>
        <a:bodyPr/>
        <a:lstStyle/>
        <a:p>
          <a:pPr algn="ctr">
            <a:lnSpc>
              <a:spcPct val="100000"/>
            </a:lnSpc>
            <a:defRPr b="1"/>
          </a:pPr>
          <a:r>
            <a:rPr lang="en-US" b="1" dirty="0">
              <a:solidFill>
                <a:schemeClr val="accent4"/>
              </a:solidFill>
            </a:rPr>
            <a:t>OfficeWatch.xml</a:t>
          </a:r>
          <a:endParaRPr lang="en-US" dirty="0">
            <a:solidFill>
              <a:schemeClr val="accent4"/>
            </a:solidFill>
          </a:endParaRPr>
        </a:p>
      </dgm:t>
    </dgm:pt>
    <dgm:pt modelId="{440E782B-2A0E-4B8A-A591-CF8DB5258F9E}" type="parTrans" cxnId="{AE929A12-6E0C-4910-92BF-4A89C46653CC}">
      <dgm:prSet/>
      <dgm:spPr/>
      <dgm:t>
        <a:bodyPr/>
        <a:lstStyle/>
        <a:p>
          <a:endParaRPr lang="en-US"/>
        </a:p>
      </dgm:t>
    </dgm:pt>
    <dgm:pt modelId="{5A96EC9A-CF32-4F33-89DD-14E5F38FE287}" type="sibTrans" cxnId="{AE929A12-6E0C-4910-92BF-4A89C46653CC}">
      <dgm:prSet/>
      <dgm:spPr/>
      <dgm:t>
        <a:bodyPr/>
        <a:lstStyle/>
        <a:p>
          <a:endParaRPr lang="en-US"/>
        </a:p>
      </dgm:t>
    </dgm:pt>
    <dgm:pt modelId="{E70F915C-5F93-47B1-815D-E989F109EA5F}">
      <dgm:prSet custT="1"/>
      <dgm:spPr/>
      <dgm:t>
        <a:bodyPr/>
        <a:lstStyle/>
        <a:p>
          <a:pPr algn="ctr">
            <a:lnSpc>
              <a:spcPct val="100000"/>
            </a:lnSpc>
          </a:pPr>
          <a:r>
            <a:rPr lang="en-US" sz="2000" dirty="0">
              <a:solidFill>
                <a:schemeClr val="bg1"/>
              </a:solidFill>
            </a:rPr>
            <a:t>Utilize to see all Office activity that can be captured via Sysmon</a:t>
          </a:r>
        </a:p>
      </dgm:t>
    </dgm:pt>
    <dgm:pt modelId="{DDD9E37E-BC29-48C1-A24D-24AAF115EC16}" type="parTrans" cxnId="{6A632810-BDC3-4F50-9549-A7244F0180DE}">
      <dgm:prSet/>
      <dgm:spPr/>
      <dgm:t>
        <a:bodyPr/>
        <a:lstStyle/>
        <a:p>
          <a:endParaRPr lang="en-US"/>
        </a:p>
      </dgm:t>
    </dgm:pt>
    <dgm:pt modelId="{5456F9D9-5A73-4390-B350-A0AA6AE200CF}" type="sibTrans" cxnId="{6A632810-BDC3-4F50-9549-A7244F0180DE}">
      <dgm:prSet/>
      <dgm:spPr/>
      <dgm:t>
        <a:bodyPr/>
        <a:lstStyle/>
        <a:p>
          <a:endParaRPr lang="en-US"/>
        </a:p>
      </dgm:t>
    </dgm:pt>
    <dgm:pt modelId="{6DCBB8AA-3FAE-4119-BE23-469799403B0B}">
      <dgm:prSet/>
      <dgm:spPr/>
      <dgm:t>
        <a:bodyPr/>
        <a:lstStyle/>
        <a:p>
          <a:pPr algn="ctr">
            <a:lnSpc>
              <a:spcPct val="100000"/>
            </a:lnSpc>
            <a:defRPr b="1"/>
          </a:pPr>
          <a:r>
            <a:rPr lang="en-US" b="1" dirty="0">
              <a:solidFill>
                <a:schemeClr val="accent4"/>
              </a:solidFill>
            </a:rPr>
            <a:t>OfficeShush.xml</a:t>
          </a:r>
          <a:endParaRPr lang="en-US" dirty="0">
            <a:solidFill>
              <a:schemeClr val="accent4"/>
            </a:solidFill>
          </a:endParaRPr>
        </a:p>
      </dgm:t>
    </dgm:pt>
    <dgm:pt modelId="{800FE0E8-B0A3-48B9-BA95-F7307648CA0E}" type="parTrans" cxnId="{93D385B1-0EC2-49E9-809C-38A0E770E4B1}">
      <dgm:prSet/>
      <dgm:spPr/>
      <dgm:t>
        <a:bodyPr/>
        <a:lstStyle/>
        <a:p>
          <a:endParaRPr lang="en-US"/>
        </a:p>
      </dgm:t>
    </dgm:pt>
    <dgm:pt modelId="{55B360A4-0FBD-4B63-8A08-DF5408D965CB}" type="sibTrans" cxnId="{93D385B1-0EC2-49E9-809C-38A0E770E4B1}">
      <dgm:prSet/>
      <dgm:spPr/>
      <dgm:t>
        <a:bodyPr/>
        <a:lstStyle/>
        <a:p>
          <a:endParaRPr lang="en-US"/>
        </a:p>
      </dgm:t>
    </dgm:pt>
    <dgm:pt modelId="{59589E69-20D5-45F8-9A86-BF408A9A370A}">
      <dgm:prSet custT="1"/>
      <dgm:spPr/>
      <dgm:t>
        <a:bodyPr/>
        <a:lstStyle/>
        <a:p>
          <a:pPr algn="ctr">
            <a:lnSpc>
              <a:spcPct val="100000"/>
            </a:lnSpc>
          </a:pPr>
          <a:r>
            <a:rPr lang="en-US" sz="2000" dirty="0">
              <a:solidFill>
                <a:schemeClr val="bg1"/>
              </a:solidFill>
            </a:rPr>
            <a:t>Filter out the noise that Office applications make, compare to events seen with OfficeWatch.xml</a:t>
          </a:r>
        </a:p>
      </dgm:t>
    </dgm:pt>
    <dgm:pt modelId="{2CE1B913-1C1C-43C2-B5FB-EF7D597A1316}" type="parTrans" cxnId="{23C4EE5A-A7A6-4886-A817-4DADA5541723}">
      <dgm:prSet/>
      <dgm:spPr/>
      <dgm:t>
        <a:bodyPr/>
        <a:lstStyle/>
        <a:p>
          <a:endParaRPr lang="en-US"/>
        </a:p>
      </dgm:t>
    </dgm:pt>
    <dgm:pt modelId="{1C6B69C8-F0A8-401F-BD94-1E8757FF26F0}" type="sibTrans" cxnId="{23C4EE5A-A7A6-4886-A817-4DADA5541723}">
      <dgm:prSet/>
      <dgm:spPr/>
      <dgm:t>
        <a:bodyPr/>
        <a:lstStyle/>
        <a:p>
          <a:endParaRPr lang="en-US"/>
        </a:p>
      </dgm:t>
    </dgm:pt>
    <dgm:pt modelId="{636D6846-323F-4F2F-9715-C80B7D4AF09D}">
      <dgm:prSet/>
      <dgm:spPr/>
      <dgm:t>
        <a:bodyPr/>
        <a:lstStyle/>
        <a:p>
          <a:pPr algn="ctr">
            <a:lnSpc>
              <a:spcPct val="100000"/>
            </a:lnSpc>
            <a:defRPr b="1"/>
          </a:pPr>
          <a:r>
            <a:rPr lang="en-US" b="1" dirty="0">
              <a:solidFill>
                <a:schemeClr val="accent4"/>
              </a:solidFill>
            </a:rPr>
            <a:t>OfficeSus.xml</a:t>
          </a:r>
          <a:endParaRPr lang="en-US" dirty="0">
            <a:solidFill>
              <a:schemeClr val="accent4"/>
            </a:solidFill>
          </a:endParaRPr>
        </a:p>
      </dgm:t>
    </dgm:pt>
    <dgm:pt modelId="{D0AD0686-CDF1-4D32-BED3-5C911A86D3E7}" type="parTrans" cxnId="{B0279916-3748-4EA0-9293-223145AFBDB7}">
      <dgm:prSet/>
      <dgm:spPr/>
      <dgm:t>
        <a:bodyPr/>
        <a:lstStyle/>
        <a:p>
          <a:endParaRPr lang="en-US"/>
        </a:p>
      </dgm:t>
    </dgm:pt>
    <dgm:pt modelId="{367E3149-F2EE-4EE5-8F69-9B1B86DA93A5}" type="sibTrans" cxnId="{B0279916-3748-4EA0-9293-223145AFBDB7}">
      <dgm:prSet/>
      <dgm:spPr/>
      <dgm:t>
        <a:bodyPr/>
        <a:lstStyle/>
        <a:p>
          <a:endParaRPr lang="en-US"/>
        </a:p>
      </dgm:t>
    </dgm:pt>
    <dgm:pt modelId="{B47E4025-9031-41E0-8523-B0FA51AAB52A}">
      <dgm:prSet custT="1"/>
      <dgm:spPr/>
      <dgm:t>
        <a:bodyPr/>
        <a:lstStyle/>
        <a:p>
          <a:pPr algn="ctr">
            <a:lnSpc>
              <a:spcPct val="100000"/>
            </a:lnSpc>
          </a:pPr>
          <a:r>
            <a:rPr lang="en-US" sz="2800" dirty="0">
              <a:solidFill>
                <a:schemeClr val="bg1"/>
              </a:solidFill>
            </a:rPr>
            <a:t>Add suspicious events to this config for testing, then add to main Sysmon config</a:t>
          </a:r>
        </a:p>
      </dgm:t>
    </dgm:pt>
    <dgm:pt modelId="{D2F832F0-1D33-4DF0-8419-2C0CFE0D3B70}" type="parTrans" cxnId="{8DC84453-E01F-4F8A-ABAB-88D79A7C7852}">
      <dgm:prSet/>
      <dgm:spPr/>
      <dgm:t>
        <a:bodyPr/>
        <a:lstStyle/>
        <a:p>
          <a:endParaRPr lang="en-US"/>
        </a:p>
      </dgm:t>
    </dgm:pt>
    <dgm:pt modelId="{A23B0499-512A-495A-B1AC-227E0E8B12F8}" type="sibTrans" cxnId="{8DC84453-E01F-4F8A-ABAB-88D79A7C7852}">
      <dgm:prSet/>
      <dgm:spPr/>
      <dgm:t>
        <a:bodyPr/>
        <a:lstStyle/>
        <a:p>
          <a:endParaRPr lang="en-US"/>
        </a:p>
      </dgm:t>
    </dgm:pt>
    <dgm:pt modelId="{4DAC1757-6D75-4E2E-B8EC-6ABE9234AE47}" type="pres">
      <dgm:prSet presAssocID="{61E61B24-8398-4980-A6DA-EB747ED53D84}" presName="root" presStyleCnt="0">
        <dgm:presLayoutVars>
          <dgm:dir/>
          <dgm:resizeHandles val="exact"/>
        </dgm:presLayoutVars>
      </dgm:prSet>
      <dgm:spPr/>
    </dgm:pt>
    <dgm:pt modelId="{CE2AF5BB-A375-46F4-AC9E-758D94BA3296}" type="pres">
      <dgm:prSet presAssocID="{1C64882C-FFB1-471C-BC95-2CBEEF1FBABD}" presName="compNode" presStyleCnt="0"/>
      <dgm:spPr/>
    </dgm:pt>
    <dgm:pt modelId="{46792614-9368-4842-BFE0-D685F42B7A14}" type="pres">
      <dgm:prSet presAssocID="{1C64882C-FFB1-471C-BC95-2CBEEF1FBABD}" presName="iconRect" presStyleLbl="node1" presStyleIdx="0" presStyleCnt="3" custLinFactNeighborX="70380" custLinFactNeighborY="157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r"/>
        </a:ext>
      </dgm:extLst>
    </dgm:pt>
    <dgm:pt modelId="{CDD8CEA6-804B-4290-A947-F1F3F555666E}" type="pres">
      <dgm:prSet presAssocID="{1C64882C-FFB1-471C-BC95-2CBEEF1FBABD}" presName="iconSpace" presStyleCnt="0"/>
      <dgm:spPr/>
    </dgm:pt>
    <dgm:pt modelId="{75EBA182-37DB-462B-973E-89ED3C6C4BB6}" type="pres">
      <dgm:prSet presAssocID="{1C64882C-FFB1-471C-BC95-2CBEEF1FBABD}" presName="parTx" presStyleLbl="revTx" presStyleIdx="0" presStyleCnt="6">
        <dgm:presLayoutVars>
          <dgm:chMax val="0"/>
          <dgm:chPref val="0"/>
        </dgm:presLayoutVars>
      </dgm:prSet>
      <dgm:spPr/>
    </dgm:pt>
    <dgm:pt modelId="{CCDEC7AA-1148-4410-8AB9-70D086932F5B}" type="pres">
      <dgm:prSet presAssocID="{1C64882C-FFB1-471C-BC95-2CBEEF1FBABD}" presName="txSpace" presStyleCnt="0"/>
      <dgm:spPr/>
    </dgm:pt>
    <dgm:pt modelId="{7A0AE1BF-8445-461F-8EBF-5A620EE0E87E}" type="pres">
      <dgm:prSet presAssocID="{1C64882C-FFB1-471C-BC95-2CBEEF1FBABD}" presName="desTx" presStyleLbl="revTx" presStyleIdx="1" presStyleCnt="6">
        <dgm:presLayoutVars/>
      </dgm:prSet>
      <dgm:spPr/>
    </dgm:pt>
    <dgm:pt modelId="{0B7069A0-B7E2-454A-8A34-9ED173ECD452}" type="pres">
      <dgm:prSet presAssocID="{5A96EC9A-CF32-4F33-89DD-14E5F38FE287}" presName="sibTrans" presStyleCnt="0"/>
      <dgm:spPr/>
    </dgm:pt>
    <dgm:pt modelId="{7FF5EFD1-1D6C-405D-8C80-025ADD42B12E}" type="pres">
      <dgm:prSet presAssocID="{6DCBB8AA-3FAE-4119-BE23-469799403B0B}" presName="compNode" presStyleCnt="0"/>
      <dgm:spPr/>
    </dgm:pt>
    <dgm:pt modelId="{4E770A03-F0F3-454B-8FF2-5271E6CC0D24}" type="pres">
      <dgm:prSet presAssocID="{6DCBB8AA-3FAE-4119-BE23-469799403B0B}" presName="iconRect" presStyleLbl="node1" presStyleIdx="1" presStyleCnt="3" custLinFactNeighborX="80827" custLinFactNeighborY="157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lter"/>
        </a:ext>
      </dgm:extLst>
    </dgm:pt>
    <dgm:pt modelId="{D4039C0D-36E1-45F3-9092-B83CE0B2FB9E}" type="pres">
      <dgm:prSet presAssocID="{6DCBB8AA-3FAE-4119-BE23-469799403B0B}" presName="iconSpace" presStyleCnt="0"/>
      <dgm:spPr/>
    </dgm:pt>
    <dgm:pt modelId="{2673A803-6A6F-4F35-B566-602AFBC1E9F8}" type="pres">
      <dgm:prSet presAssocID="{6DCBB8AA-3FAE-4119-BE23-469799403B0B}" presName="parTx" presStyleLbl="revTx" presStyleIdx="2" presStyleCnt="6">
        <dgm:presLayoutVars>
          <dgm:chMax val="0"/>
          <dgm:chPref val="0"/>
        </dgm:presLayoutVars>
      </dgm:prSet>
      <dgm:spPr/>
    </dgm:pt>
    <dgm:pt modelId="{5ADD7B6D-BB6B-42DF-A115-271B95268C3D}" type="pres">
      <dgm:prSet presAssocID="{6DCBB8AA-3FAE-4119-BE23-469799403B0B}" presName="txSpace" presStyleCnt="0"/>
      <dgm:spPr/>
    </dgm:pt>
    <dgm:pt modelId="{C2B984DD-230F-498F-81E0-F575250DF2EE}" type="pres">
      <dgm:prSet presAssocID="{6DCBB8AA-3FAE-4119-BE23-469799403B0B}" presName="desTx" presStyleLbl="revTx" presStyleIdx="3" presStyleCnt="6">
        <dgm:presLayoutVars/>
      </dgm:prSet>
      <dgm:spPr/>
    </dgm:pt>
    <dgm:pt modelId="{4F3D4807-7419-4726-9AEB-66CA61827C68}" type="pres">
      <dgm:prSet presAssocID="{55B360A4-0FBD-4B63-8A08-DF5408D965CB}" presName="sibTrans" presStyleCnt="0"/>
      <dgm:spPr/>
    </dgm:pt>
    <dgm:pt modelId="{A5678881-17A6-49F2-9D32-0487088A71FF}" type="pres">
      <dgm:prSet presAssocID="{636D6846-323F-4F2F-9715-C80B7D4AF09D}" presName="compNode" presStyleCnt="0"/>
      <dgm:spPr/>
    </dgm:pt>
    <dgm:pt modelId="{1C7785F1-6515-4E02-8A92-19205CF318A9}" type="pres">
      <dgm:prSet presAssocID="{636D6846-323F-4F2F-9715-C80B7D4AF09D}" presName="iconRect" presStyleLbl="node1" presStyleIdx="2" presStyleCnt="3" custLinFactNeighborX="73679" custLinFactNeighborY="157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4BBD29F2-459F-436E-9270-0F315560EC2D}" type="pres">
      <dgm:prSet presAssocID="{636D6846-323F-4F2F-9715-C80B7D4AF09D}" presName="iconSpace" presStyleCnt="0"/>
      <dgm:spPr/>
    </dgm:pt>
    <dgm:pt modelId="{6ECFA922-009B-4870-A774-6EBB876C8FE5}" type="pres">
      <dgm:prSet presAssocID="{636D6846-323F-4F2F-9715-C80B7D4AF09D}" presName="parTx" presStyleLbl="revTx" presStyleIdx="4" presStyleCnt="6">
        <dgm:presLayoutVars>
          <dgm:chMax val="0"/>
          <dgm:chPref val="0"/>
        </dgm:presLayoutVars>
      </dgm:prSet>
      <dgm:spPr/>
    </dgm:pt>
    <dgm:pt modelId="{35DDDEA4-627F-4E48-9EF5-5E6BEDCD05F3}" type="pres">
      <dgm:prSet presAssocID="{636D6846-323F-4F2F-9715-C80B7D4AF09D}" presName="txSpace" presStyleCnt="0"/>
      <dgm:spPr/>
    </dgm:pt>
    <dgm:pt modelId="{EBD66BB7-8096-4435-9ACF-5CCAF451EF8C}" type="pres">
      <dgm:prSet presAssocID="{636D6846-323F-4F2F-9715-C80B7D4AF09D}" presName="desTx" presStyleLbl="revTx" presStyleIdx="5" presStyleCnt="6">
        <dgm:presLayoutVars/>
      </dgm:prSet>
      <dgm:spPr/>
    </dgm:pt>
  </dgm:ptLst>
  <dgm:cxnLst>
    <dgm:cxn modelId="{6A632810-BDC3-4F50-9549-A7244F0180DE}" srcId="{1C64882C-FFB1-471C-BC95-2CBEEF1FBABD}" destId="{E70F915C-5F93-47B1-815D-E989F109EA5F}" srcOrd="0" destOrd="0" parTransId="{DDD9E37E-BC29-48C1-A24D-24AAF115EC16}" sibTransId="{5456F9D9-5A73-4390-B350-A0AA6AE200CF}"/>
    <dgm:cxn modelId="{AE929A12-6E0C-4910-92BF-4A89C46653CC}" srcId="{61E61B24-8398-4980-A6DA-EB747ED53D84}" destId="{1C64882C-FFB1-471C-BC95-2CBEEF1FBABD}" srcOrd="0" destOrd="0" parTransId="{440E782B-2A0E-4B8A-A591-CF8DB5258F9E}" sibTransId="{5A96EC9A-CF32-4F33-89DD-14E5F38FE287}"/>
    <dgm:cxn modelId="{B0279916-3748-4EA0-9293-223145AFBDB7}" srcId="{61E61B24-8398-4980-A6DA-EB747ED53D84}" destId="{636D6846-323F-4F2F-9715-C80B7D4AF09D}" srcOrd="2" destOrd="0" parTransId="{D0AD0686-CDF1-4D32-BED3-5C911A86D3E7}" sibTransId="{367E3149-F2EE-4EE5-8F69-9B1B86DA93A5}"/>
    <dgm:cxn modelId="{8DC84453-E01F-4F8A-ABAB-88D79A7C7852}" srcId="{636D6846-323F-4F2F-9715-C80B7D4AF09D}" destId="{B47E4025-9031-41E0-8523-B0FA51AAB52A}" srcOrd="0" destOrd="0" parTransId="{D2F832F0-1D33-4DF0-8419-2C0CFE0D3B70}" sibTransId="{A23B0499-512A-495A-B1AC-227E0E8B12F8}"/>
    <dgm:cxn modelId="{76CF2E56-219E-4882-BD41-8EE91EFC507F}" type="presOf" srcId="{636D6846-323F-4F2F-9715-C80B7D4AF09D}" destId="{6ECFA922-009B-4870-A774-6EBB876C8FE5}" srcOrd="0" destOrd="0" presId="urn:microsoft.com/office/officeart/2018/2/layout/IconLabelDescriptionList"/>
    <dgm:cxn modelId="{23C4EE5A-A7A6-4886-A817-4DADA5541723}" srcId="{6DCBB8AA-3FAE-4119-BE23-469799403B0B}" destId="{59589E69-20D5-45F8-9A86-BF408A9A370A}" srcOrd="0" destOrd="0" parTransId="{2CE1B913-1C1C-43C2-B5FB-EF7D597A1316}" sibTransId="{1C6B69C8-F0A8-401F-BD94-1E8757FF26F0}"/>
    <dgm:cxn modelId="{22A73F64-E28B-441D-AF80-D916047F9E0E}" type="presOf" srcId="{E70F915C-5F93-47B1-815D-E989F109EA5F}" destId="{7A0AE1BF-8445-461F-8EBF-5A620EE0E87E}" srcOrd="0" destOrd="0" presId="urn:microsoft.com/office/officeart/2018/2/layout/IconLabelDescriptionList"/>
    <dgm:cxn modelId="{58A3B691-A4B6-4E39-9160-64E5867501E6}" type="presOf" srcId="{61E61B24-8398-4980-A6DA-EB747ED53D84}" destId="{4DAC1757-6D75-4E2E-B8EC-6ABE9234AE47}" srcOrd="0" destOrd="0" presId="urn:microsoft.com/office/officeart/2018/2/layout/IconLabelDescriptionList"/>
    <dgm:cxn modelId="{FA8C67AF-2FF6-4F50-AFA2-D216B9DA289C}" type="presOf" srcId="{59589E69-20D5-45F8-9A86-BF408A9A370A}" destId="{C2B984DD-230F-498F-81E0-F575250DF2EE}" srcOrd="0" destOrd="0" presId="urn:microsoft.com/office/officeart/2018/2/layout/IconLabelDescriptionList"/>
    <dgm:cxn modelId="{93D385B1-0EC2-49E9-809C-38A0E770E4B1}" srcId="{61E61B24-8398-4980-A6DA-EB747ED53D84}" destId="{6DCBB8AA-3FAE-4119-BE23-469799403B0B}" srcOrd="1" destOrd="0" parTransId="{800FE0E8-B0A3-48B9-BA95-F7307648CA0E}" sibTransId="{55B360A4-0FBD-4B63-8A08-DF5408D965CB}"/>
    <dgm:cxn modelId="{854645D3-C9F8-4AF7-A3A7-0AD8E9111153}" type="presOf" srcId="{6DCBB8AA-3FAE-4119-BE23-469799403B0B}" destId="{2673A803-6A6F-4F35-B566-602AFBC1E9F8}" srcOrd="0" destOrd="0" presId="urn:microsoft.com/office/officeart/2018/2/layout/IconLabelDescriptionList"/>
    <dgm:cxn modelId="{948536EC-F993-4365-8A25-A4D53B97906F}" type="presOf" srcId="{B47E4025-9031-41E0-8523-B0FA51AAB52A}" destId="{EBD66BB7-8096-4435-9ACF-5CCAF451EF8C}" srcOrd="0" destOrd="0" presId="urn:microsoft.com/office/officeart/2018/2/layout/IconLabelDescriptionList"/>
    <dgm:cxn modelId="{161CE6F2-BFEA-4ECF-BB12-9967DE286437}" type="presOf" srcId="{1C64882C-FFB1-471C-BC95-2CBEEF1FBABD}" destId="{75EBA182-37DB-462B-973E-89ED3C6C4BB6}" srcOrd="0" destOrd="0" presId="urn:microsoft.com/office/officeart/2018/2/layout/IconLabelDescriptionList"/>
    <dgm:cxn modelId="{433A9A70-C882-4E12-9CDE-C4EC8701BAC1}" type="presParOf" srcId="{4DAC1757-6D75-4E2E-B8EC-6ABE9234AE47}" destId="{CE2AF5BB-A375-46F4-AC9E-758D94BA3296}" srcOrd="0" destOrd="0" presId="urn:microsoft.com/office/officeart/2018/2/layout/IconLabelDescriptionList"/>
    <dgm:cxn modelId="{8188CC50-5982-4E59-BD86-B0363830F366}" type="presParOf" srcId="{CE2AF5BB-A375-46F4-AC9E-758D94BA3296}" destId="{46792614-9368-4842-BFE0-D685F42B7A14}" srcOrd="0" destOrd="0" presId="urn:microsoft.com/office/officeart/2018/2/layout/IconLabelDescriptionList"/>
    <dgm:cxn modelId="{0E1F07DC-833B-477B-AEB8-AE9C81098906}" type="presParOf" srcId="{CE2AF5BB-A375-46F4-AC9E-758D94BA3296}" destId="{CDD8CEA6-804B-4290-A947-F1F3F555666E}" srcOrd="1" destOrd="0" presId="urn:microsoft.com/office/officeart/2018/2/layout/IconLabelDescriptionList"/>
    <dgm:cxn modelId="{B0549F0A-23CC-4B93-9258-17B5559DE227}" type="presParOf" srcId="{CE2AF5BB-A375-46F4-AC9E-758D94BA3296}" destId="{75EBA182-37DB-462B-973E-89ED3C6C4BB6}" srcOrd="2" destOrd="0" presId="urn:microsoft.com/office/officeart/2018/2/layout/IconLabelDescriptionList"/>
    <dgm:cxn modelId="{D8C05B55-9379-4AB1-AD37-76F7189F89F6}" type="presParOf" srcId="{CE2AF5BB-A375-46F4-AC9E-758D94BA3296}" destId="{CCDEC7AA-1148-4410-8AB9-70D086932F5B}" srcOrd="3" destOrd="0" presId="urn:microsoft.com/office/officeart/2018/2/layout/IconLabelDescriptionList"/>
    <dgm:cxn modelId="{6EB00B2F-DCA3-4C2A-8627-4F510106B3B0}" type="presParOf" srcId="{CE2AF5BB-A375-46F4-AC9E-758D94BA3296}" destId="{7A0AE1BF-8445-461F-8EBF-5A620EE0E87E}" srcOrd="4" destOrd="0" presId="urn:microsoft.com/office/officeart/2018/2/layout/IconLabelDescriptionList"/>
    <dgm:cxn modelId="{8F360F9D-22D6-4CE7-BC4D-8A3D5248F732}" type="presParOf" srcId="{4DAC1757-6D75-4E2E-B8EC-6ABE9234AE47}" destId="{0B7069A0-B7E2-454A-8A34-9ED173ECD452}" srcOrd="1" destOrd="0" presId="urn:microsoft.com/office/officeart/2018/2/layout/IconLabelDescriptionList"/>
    <dgm:cxn modelId="{C77C256A-0278-4680-9F87-EFBC202926FB}" type="presParOf" srcId="{4DAC1757-6D75-4E2E-B8EC-6ABE9234AE47}" destId="{7FF5EFD1-1D6C-405D-8C80-025ADD42B12E}" srcOrd="2" destOrd="0" presId="urn:microsoft.com/office/officeart/2018/2/layout/IconLabelDescriptionList"/>
    <dgm:cxn modelId="{620C6E1C-5ECF-4F6C-A69D-3AA8CA3687AC}" type="presParOf" srcId="{7FF5EFD1-1D6C-405D-8C80-025ADD42B12E}" destId="{4E770A03-F0F3-454B-8FF2-5271E6CC0D24}" srcOrd="0" destOrd="0" presId="urn:microsoft.com/office/officeart/2018/2/layout/IconLabelDescriptionList"/>
    <dgm:cxn modelId="{8CA0D4C9-5583-4AD0-B1A2-B503EFE0FA7F}" type="presParOf" srcId="{7FF5EFD1-1D6C-405D-8C80-025ADD42B12E}" destId="{D4039C0D-36E1-45F3-9092-B83CE0B2FB9E}" srcOrd="1" destOrd="0" presId="urn:microsoft.com/office/officeart/2018/2/layout/IconLabelDescriptionList"/>
    <dgm:cxn modelId="{675C73DA-2F8B-41C0-8C34-5AA9B5E2582B}" type="presParOf" srcId="{7FF5EFD1-1D6C-405D-8C80-025ADD42B12E}" destId="{2673A803-6A6F-4F35-B566-602AFBC1E9F8}" srcOrd="2" destOrd="0" presId="urn:microsoft.com/office/officeart/2018/2/layout/IconLabelDescriptionList"/>
    <dgm:cxn modelId="{43916D03-DABE-48EB-B272-41870A00C90C}" type="presParOf" srcId="{7FF5EFD1-1D6C-405D-8C80-025ADD42B12E}" destId="{5ADD7B6D-BB6B-42DF-A115-271B95268C3D}" srcOrd="3" destOrd="0" presId="urn:microsoft.com/office/officeart/2018/2/layout/IconLabelDescriptionList"/>
    <dgm:cxn modelId="{BF2691A9-7E36-4C2D-A506-22BF4EE39776}" type="presParOf" srcId="{7FF5EFD1-1D6C-405D-8C80-025ADD42B12E}" destId="{C2B984DD-230F-498F-81E0-F575250DF2EE}" srcOrd="4" destOrd="0" presId="urn:microsoft.com/office/officeart/2018/2/layout/IconLabelDescriptionList"/>
    <dgm:cxn modelId="{8EEAB9CC-D203-4F0A-AA03-6BF69AFE976B}" type="presParOf" srcId="{4DAC1757-6D75-4E2E-B8EC-6ABE9234AE47}" destId="{4F3D4807-7419-4726-9AEB-66CA61827C68}" srcOrd="3" destOrd="0" presId="urn:microsoft.com/office/officeart/2018/2/layout/IconLabelDescriptionList"/>
    <dgm:cxn modelId="{0E1425D7-6E2C-4162-BD31-524DCD727B0B}" type="presParOf" srcId="{4DAC1757-6D75-4E2E-B8EC-6ABE9234AE47}" destId="{A5678881-17A6-49F2-9D32-0487088A71FF}" srcOrd="4" destOrd="0" presId="urn:microsoft.com/office/officeart/2018/2/layout/IconLabelDescriptionList"/>
    <dgm:cxn modelId="{5B1C36D5-5526-49B2-9DFC-854A0A9DBEA1}" type="presParOf" srcId="{A5678881-17A6-49F2-9D32-0487088A71FF}" destId="{1C7785F1-6515-4E02-8A92-19205CF318A9}" srcOrd="0" destOrd="0" presId="urn:microsoft.com/office/officeart/2018/2/layout/IconLabelDescriptionList"/>
    <dgm:cxn modelId="{6BED897C-DF2A-45EE-9C68-B7A87F0A35AA}" type="presParOf" srcId="{A5678881-17A6-49F2-9D32-0487088A71FF}" destId="{4BBD29F2-459F-436E-9270-0F315560EC2D}" srcOrd="1" destOrd="0" presId="urn:microsoft.com/office/officeart/2018/2/layout/IconLabelDescriptionList"/>
    <dgm:cxn modelId="{AA4F728C-B5A4-43C6-B4C1-08880CEE3DAF}" type="presParOf" srcId="{A5678881-17A6-49F2-9D32-0487088A71FF}" destId="{6ECFA922-009B-4870-A774-6EBB876C8FE5}" srcOrd="2" destOrd="0" presId="urn:microsoft.com/office/officeart/2018/2/layout/IconLabelDescriptionList"/>
    <dgm:cxn modelId="{8ED94337-702D-4687-878C-931149EAFE80}" type="presParOf" srcId="{A5678881-17A6-49F2-9D32-0487088A71FF}" destId="{35DDDEA4-627F-4E48-9EF5-5E6BEDCD05F3}" srcOrd="3" destOrd="0" presId="urn:microsoft.com/office/officeart/2018/2/layout/IconLabelDescriptionList"/>
    <dgm:cxn modelId="{40951535-91B2-4975-8E6F-3DC9B64BFF6D}" type="presParOf" srcId="{A5678881-17A6-49F2-9D32-0487088A71FF}" destId="{EBD66BB7-8096-4435-9ACF-5CCAF451EF8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464AC-9BDC-446F-B7E5-90112CC95B38}">
      <dsp:nvSpPr>
        <dsp:cNvPr id="0" name=""/>
        <dsp:cNvSpPr/>
      </dsp:nvSpPr>
      <dsp:spPr>
        <a:xfrm>
          <a:off x="0" y="224433"/>
          <a:ext cx="7068865" cy="1240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Why focus on Macros</a:t>
          </a:r>
        </a:p>
      </dsp:txBody>
      <dsp:txXfrm>
        <a:off x="60542" y="284975"/>
        <a:ext cx="6947781" cy="1119116"/>
      </dsp:txXfrm>
    </dsp:sp>
    <dsp:sp modelId="{424120B7-B258-460E-A95F-F31A43CFF9F4}">
      <dsp:nvSpPr>
        <dsp:cNvPr id="0" name=""/>
        <dsp:cNvSpPr/>
      </dsp:nvSpPr>
      <dsp:spPr>
        <a:xfrm>
          <a:off x="0" y="1617273"/>
          <a:ext cx="7068865" cy="1240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a:t>Baselining</a:t>
          </a:r>
        </a:p>
      </dsp:txBody>
      <dsp:txXfrm>
        <a:off x="60542" y="1677815"/>
        <a:ext cx="6947781" cy="1119116"/>
      </dsp:txXfrm>
    </dsp:sp>
    <dsp:sp modelId="{AC7F19A2-3A31-4AB0-B164-22CC4765637F}">
      <dsp:nvSpPr>
        <dsp:cNvPr id="0" name=""/>
        <dsp:cNvSpPr/>
      </dsp:nvSpPr>
      <dsp:spPr>
        <a:xfrm>
          <a:off x="0" y="3010113"/>
          <a:ext cx="7068865" cy="1240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a:t>Hunting</a:t>
          </a:r>
        </a:p>
      </dsp:txBody>
      <dsp:txXfrm>
        <a:off x="60542" y="3070655"/>
        <a:ext cx="6947781" cy="1119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92614-9368-4842-BFE0-D685F42B7A14}">
      <dsp:nvSpPr>
        <dsp:cNvPr id="0" name=""/>
        <dsp:cNvSpPr/>
      </dsp:nvSpPr>
      <dsp:spPr>
        <a:xfrm>
          <a:off x="794667" y="567609"/>
          <a:ext cx="1123664" cy="1123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EBA182-37DB-462B-973E-89ED3C6C4BB6}">
      <dsp:nvSpPr>
        <dsp:cNvPr id="0" name=""/>
        <dsp:cNvSpPr/>
      </dsp:nvSpPr>
      <dsp:spPr>
        <a:xfrm>
          <a:off x="3832" y="1841972"/>
          <a:ext cx="3210468" cy="481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1" kern="1200" dirty="0">
              <a:solidFill>
                <a:schemeClr val="accent4"/>
              </a:solidFill>
            </a:rPr>
            <a:t>OfficeWatch.xml</a:t>
          </a:r>
          <a:endParaRPr lang="en-US" sz="3200" kern="1200" dirty="0">
            <a:solidFill>
              <a:schemeClr val="accent4"/>
            </a:solidFill>
          </a:endParaRPr>
        </a:p>
      </dsp:txBody>
      <dsp:txXfrm>
        <a:off x="3832" y="1841972"/>
        <a:ext cx="3210468" cy="481570"/>
      </dsp:txXfrm>
    </dsp:sp>
    <dsp:sp modelId="{7A0AE1BF-8445-461F-8EBF-5A620EE0E87E}">
      <dsp:nvSpPr>
        <dsp:cNvPr id="0" name=""/>
        <dsp:cNvSpPr/>
      </dsp:nvSpPr>
      <dsp:spPr>
        <a:xfrm>
          <a:off x="3832" y="2401883"/>
          <a:ext cx="3210468" cy="20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Utilize to see all Office activity that can be captured via Sysmon</a:t>
          </a:r>
        </a:p>
      </dsp:txBody>
      <dsp:txXfrm>
        <a:off x="3832" y="2401883"/>
        <a:ext cx="3210468" cy="2064997"/>
      </dsp:txXfrm>
    </dsp:sp>
    <dsp:sp modelId="{4E770A03-F0F3-454B-8FF2-5271E6CC0D24}">
      <dsp:nvSpPr>
        <dsp:cNvPr id="0" name=""/>
        <dsp:cNvSpPr/>
      </dsp:nvSpPr>
      <dsp:spPr>
        <a:xfrm>
          <a:off x="4684357" y="567609"/>
          <a:ext cx="1123664" cy="1123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73A803-6A6F-4F35-B566-602AFBC1E9F8}">
      <dsp:nvSpPr>
        <dsp:cNvPr id="0" name=""/>
        <dsp:cNvSpPr/>
      </dsp:nvSpPr>
      <dsp:spPr>
        <a:xfrm>
          <a:off x="3776133" y="1841972"/>
          <a:ext cx="3210468" cy="481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1" kern="1200" dirty="0">
              <a:solidFill>
                <a:schemeClr val="accent4"/>
              </a:solidFill>
            </a:rPr>
            <a:t>OfficeShush.xml</a:t>
          </a:r>
          <a:endParaRPr lang="en-US" sz="3200" kern="1200" dirty="0">
            <a:solidFill>
              <a:schemeClr val="accent4"/>
            </a:solidFill>
          </a:endParaRPr>
        </a:p>
      </dsp:txBody>
      <dsp:txXfrm>
        <a:off x="3776133" y="1841972"/>
        <a:ext cx="3210468" cy="481570"/>
      </dsp:txXfrm>
    </dsp:sp>
    <dsp:sp modelId="{C2B984DD-230F-498F-81E0-F575250DF2EE}">
      <dsp:nvSpPr>
        <dsp:cNvPr id="0" name=""/>
        <dsp:cNvSpPr/>
      </dsp:nvSpPr>
      <dsp:spPr>
        <a:xfrm>
          <a:off x="3776133" y="2401883"/>
          <a:ext cx="3210468" cy="20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Filter out the noise that Office applications make, compare to events seen with OfficeWatch.xml</a:t>
          </a:r>
        </a:p>
      </dsp:txBody>
      <dsp:txXfrm>
        <a:off x="3776133" y="2401883"/>
        <a:ext cx="3210468" cy="2064997"/>
      </dsp:txXfrm>
    </dsp:sp>
    <dsp:sp modelId="{1C7785F1-6515-4E02-8A92-19205CF318A9}">
      <dsp:nvSpPr>
        <dsp:cNvPr id="0" name=""/>
        <dsp:cNvSpPr/>
      </dsp:nvSpPr>
      <dsp:spPr>
        <a:xfrm>
          <a:off x="8376338" y="567609"/>
          <a:ext cx="1123664" cy="1123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CFA922-009B-4870-A774-6EBB876C8FE5}">
      <dsp:nvSpPr>
        <dsp:cNvPr id="0" name=""/>
        <dsp:cNvSpPr/>
      </dsp:nvSpPr>
      <dsp:spPr>
        <a:xfrm>
          <a:off x="7548434" y="1841972"/>
          <a:ext cx="3210468" cy="481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1" kern="1200" dirty="0">
              <a:solidFill>
                <a:schemeClr val="accent4"/>
              </a:solidFill>
            </a:rPr>
            <a:t>OfficeSus.xml</a:t>
          </a:r>
          <a:endParaRPr lang="en-US" sz="3200" kern="1200" dirty="0">
            <a:solidFill>
              <a:schemeClr val="accent4"/>
            </a:solidFill>
          </a:endParaRPr>
        </a:p>
      </dsp:txBody>
      <dsp:txXfrm>
        <a:off x="7548434" y="1841972"/>
        <a:ext cx="3210468" cy="481570"/>
      </dsp:txXfrm>
    </dsp:sp>
    <dsp:sp modelId="{EBD66BB7-8096-4435-9ACF-5CCAF451EF8C}">
      <dsp:nvSpPr>
        <dsp:cNvPr id="0" name=""/>
        <dsp:cNvSpPr/>
      </dsp:nvSpPr>
      <dsp:spPr>
        <a:xfrm>
          <a:off x="7548434" y="2401883"/>
          <a:ext cx="3210468" cy="20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dirty="0">
              <a:solidFill>
                <a:schemeClr val="bg1"/>
              </a:solidFill>
            </a:rPr>
            <a:t>Add suspicious events to this config for testing, then add to main Sysmon config</a:t>
          </a:r>
        </a:p>
      </dsp:txBody>
      <dsp:txXfrm>
        <a:off x="7548434" y="2401883"/>
        <a:ext cx="3210468" cy="206499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3BAFC-6413-46FD-AE2A-0122F620CEDE}"/>
              </a:ext>
            </a:extLst>
          </p:cNvPr>
          <p:cNvSpPr>
            <a:spLocks noGrp="1"/>
          </p:cNvSpPr>
          <p:nvPr>
            <p:ph type="hdr" sz="quarter"/>
          </p:nvPr>
        </p:nvSpPr>
        <p:spPr>
          <a:xfrm>
            <a:off x="0" y="0"/>
            <a:ext cx="4731026" cy="458788"/>
          </a:xfrm>
          <a:prstGeom prst="rect">
            <a:avLst/>
          </a:prstGeom>
        </p:spPr>
        <p:txBody>
          <a:bodyPr vert="horz" lIns="91440" tIns="45720" rIns="91440" bIns="45720" rtlCol="0"/>
          <a:lstStyle>
            <a:lvl1pPr algn="l">
              <a:defRPr sz="1200"/>
            </a:lvl1pPr>
          </a:lstStyle>
          <a:p>
            <a:r>
              <a:rPr lang="en-US" dirty="0">
                <a:latin typeface="Arial" panose="020B0604020202020204" pitchFamily="34" charset="0"/>
                <a:cs typeface="Arial" panose="020B0604020202020204" pitchFamily="34" charset="0"/>
              </a:rPr>
              <a:t>Title Can Go Here</a:t>
            </a:r>
          </a:p>
        </p:txBody>
      </p:sp>
      <p:sp>
        <p:nvSpPr>
          <p:cNvPr id="3" name="Date Placeholder 2">
            <a:extLst>
              <a:ext uri="{FF2B5EF4-FFF2-40B4-BE49-F238E27FC236}">
                <a16:creationId xmlns:a16="http://schemas.microsoft.com/office/drawing/2014/main" id="{8C5DBFCA-AB2B-4A4B-81E0-AF3A8386254F}"/>
              </a:ext>
            </a:extLst>
          </p:cNvPr>
          <p:cNvSpPr>
            <a:spLocks noGrp="1"/>
          </p:cNvSpPr>
          <p:nvPr>
            <p:ph type="dt" sz="quarter" idx="1"/>
          </p:nvPr>
        </p:nvSpPr>
        <p:spPr>
          <a:xfrm>
            <a:off x="4731025" y="0"/>
            <a:ext cx="2125387" cy="458788"/>
          </a:xfrm>
          <a:prstGeom prst="rect">
            <a:avLst/>
          </a:prstGeom>
        </p:spPr>
        <p:txBody>
          <a:bodyPr vert="horz" lIns="91440" tIns="45720" rIns="91440" bIns="45720" rtlCol="0"/>
          <a:lstStyle>
            <a:lvl1pPr algn="r">
              <a:defRPr sz="1200"/>
            </a:lvl1pPr>
          </a:lstStyle>
          <a:p>
            <a:fld id="{60F243A2-DEEF-410D-9602-4B6A5690B8AE}" type="datetime1">
              <a:rPr lang="en-US" sz="900" smtClean="0">
                <a:latin typeface="Arial" panose="020B0604020202020204" pitchFamily="34" charset="0"/>
                <a:cs typeface="Arial" panose="020B0604020202020204" pitchFamily="34" charset="0"/>
              </a:rPr>
              <a:t>7/14/22</a:t>
            </a:fld>
            <a:endParaRPr lang="en-US" sz="9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2728B91-3761-4485-B8CB-529D4EFB5FC9}"/>
              </a:ext>
            </a:extLst>
          </p:cNvPr>
          <p:cNvSpPr>
            <a:spLocks noGrp="1"/>
          </p:cNvSpPr>
          <p:nvPr>
            <p:ph type="ftr" sz="quarter" idx="2"/>
          </p:nvPr>
        </p:nvSpPr>
        <p:spPr>
          <a:xfrm>
            <a:off x="-1" y="8685213"/>
            <a:ext cx="4628795" cy="458787"/>
          </a:xfrm>
          <a:prstGeom prst="rect">
            <a:avLst/>
          </a:prstGeom>
        </p:spPr>
        <p:txBody>
          <a:bodyPr vert="horz" lIns="91440" tIns="45720" rIns="91440" bIns="45720" rtlCol="0" anchor="b"/>
          <a:lstStyle>
            <a:lvl1pPr algn="l">
              <a:defRPr sz="1200"/>
            </a:lvl1pPr>
          </a:lstStyle>
          <a:p>
            <a:r>
              <a:rPr lang="en-US" sz="900" dirty="0">
                <a:latin typeface="Arial" panose="020B0604020202020204" pitchFamily="34" charset="0"/>
                <a:cs typeface="Arial" panose="020B0604020202020204" pitchFamily="34" charset="0"/>
              </a:rPr>
              <a:t>©2018 </a:t>
            </a:r>
            <a:r>
              <a:rPr lang="en-US" sz="900" dirty="0" err="1">
                <a:latin typeface="Arial" panose="020B0604020202020204" pitchFamily="34" charset="0"/>
                <a:cs typeface="Arial" panose="020B0604020202020204" pitchFamily="34" charset="0"/>
              </a:rPr>
              <a:t>SumoLogic</a:t>
            </a:r>
            <a:r>
              <a:rPr lang="en-US" sz="900" dirty="0">
                <a:latin typeface="Arial" panose="020B0604020202020204" pitchFamily="34" charset="0"/>
                <a:cs typeface="Arial" panose="020B0604020202020204" pitchFamily="34" charset="0"/>
              </a:rPr>
              <a:t>. All rights reserved. Confidential.</a:t>
            </a:r>
          </a:p>
        </p:txBody>
      </p:sp>
      <p:sp>
        <p:nvSpPr>
          <p:cNvPr id="5" name="Slide Number Placeholder 4">
            <a:extLst>
              <a:ext uri="{FF2B5EF4-FFF2-40B4-BE49-F238E27FC236}">
                <a16:creationId xmlns:a16="http://schemas.microsoft.com/office/drawing/2014/main" id="{DD90EEF6-AFD5-4E09-A6C9-66BEBA224A14}"/>
              </a:ext>
            </a:extLst>
          </p:cNvPr>
          <p:cNvSpPr>
            <a:spLocks noGrp="1"/>
          </p:cNvSpPr>
          <p:nvPr>
            <p:ph type="sldNum" sz="quarter" idx="3"/>
          </p:nvPr>
        </p:nvSpPr>
        <p:spPr>
          <a:xfrm>
            <a:off x="5940759" y="8685213"/>
            <a:ext cx="915653" cy="458787"/>
          </a:xfrm>
          <a:prstGeom prst="rect">
            <a:avLst/>
          </a:prstGeom>
        </p:spPr>
        <p:txBody>
          <a:bodyPr vert="horz" lIns="91440" tIns="45720" rIns="91440" bIns="45720" rtlCol="0" anchor="b"/>
          <a:lstStyle>
            <a:lvl1pPr algn="r">
              <a:defRPr sz="1200"/>
            </a:lvl1pPr>
          </a:lstStyle>
          <a:p>
            <a:fld id="{66E98D3F-CDB0-4E1F-912B-A363A97FEF13}" type="slidenum">
              <a:rPr lang="en-US" sz="900" smtClean="0">
                <a:latin typeface="Arial" panose="020B0604020202020204" pitchFamily="34" charset="0"/>
                <a:cs typeface="Arial" panose="020B0604020202020204" pitchFamily="34" charset="0"/>
              </a:rPr>
              <a:t>‹#›</a:t>
            </a:fld>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51011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765103"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dirty="0"/>
              <a:t>Title Can Go Here</a:t>
            </a:r>
          </a:p>
        </p:txBody>
      </p:sp>
      <p:sp>
        <p:nvSpPr>
          <p:cNvPr id="3" name="Date Placeholder 2"/>
          <p:cNvSpPr>
            <a:spLocks noGrp="1"/>
          </p:cNvSpPr>
          <p:nvPr>
            <p:ph type="dt" idx="1"/>
          </p:nvPr>
        </p:nvSpPr>
        <p:spPr>
          <a:xfrm>
            <a:off x="4765101" y="0"/>
            <a:ext cx="2091311" cy="458788"/>
          </a:xfrm>
          <a:prstGeom prst="rect">
            <a:avLst/>
          </a:prstGeom>
        </p:spPr>
        <p:txBody>
          <a:bodyPr vert="horz" lIns="91440" tIns="45720" rIns="91440" bIns="45720" rtlCol="0"/>
          <a:lstStyle>
            <a:lvl1pPr algn="r">
              <a:defRPr sz="900">
                <a:latin typeface="Arial" panose="020B0604020202020204" pitchFamily="34" charset="0"/>
                <a:cs typeface="Arial" panose="020B0604020202020204" pitchFamily="34" charset="0"/>
              </a:defRPr>
            </a:lvl1pPr>
          </a:lstStyle>
          <a:p>
            <a:fld id="{B49D9E9E-272F-4E32-B0D2-C85F1944B7E7}" type="datetime1">
              <a:rPr lang="en-US" smtClean="0"/>
              <a:pPr/>
              <a:t>7/14/22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685213"/>
            <a:ext cx="4657193" cy="458787"/>
          </a:xfrm>
          <a:prstGeom prst="rect">
            <a:avLst/>
          </a:prstGeom>
        </p:spPr>
        <p:txBody>
          <a:bodyPr vert="horz" lIns="91440" tIns="45720" rIns="91440" bIns="45720" rtlCol="0" anchor="b"/>
          <a:lstStyle>
            <a:lvl1pPr algn="l">
              <a:defRPr sz="900">
                <a:latin typeface="Arial" panose="020B0604020202020204" pitchFamily="34" charset="0"/>
                <a:cs typeface="Arial" panose="020B0604020202020204" pitchFamily="34" charset="0"/>
              </a:defRPr>
            </a:lvl1pPr>
          </a:lstStyle>
          <a:p>
            <a:r>
              <a:rPr lang="en-US" dirty="0"/>
              <a:t>©2018 </a:t>
            </a:r>
            <a:r>
              <a:rPr lang="en-US" dirty="0" err="1"/>
              <a:t>SumoLogic</a:t>
            </a:r>
            <a:r>
              <a:rPr lang="en-US" dirty="0"/>
              <a:t>. All rights reserved. Confidential.</a:t>
            </a:r>
          </a:p>
        </p:txBody>
      </p:sp>
      <p:sp>
        <p:nvSpPr>
          <p:cNvPr id="7" name="Slide Number Placeholder 6"/>
          <p:cNvSpPr>
            <a:spLocks noGrp="1"/>
          </p:cNvSpPr>
          <p:nvPr>
            <p:ph type="sldNum" sz="quarter" idx="5"/>
          </p:nvPr>
        </p:nvSpPr>
        <p:spPr>
          <a:xfrm>
            <a:off x="6071389" y="8685213"/>
            <a:ext cx="785024" cy="458787"/>
          </a:xfrm>
          <a:prstGeom prst="rect">
            <a:avLst/>
          </a:prstGeom>
        </p:spPr>
        <p:txBody>
          <a:bodyPr vert="horz" lIns="91440" tIns="45720" rIns="91440" bIns="45720" rtlCol="0" anchor="b"/>
          <a:lstStyle>
            <a:lvl1pPr algn="r">
              <a:defRPr sz="900">
                <a:latin typeface="Arial" panose="020B0604020202020204" pitchFamily="34" charset="0"/>
                <a:cs typeface="Arial" panose="020B0604020202020204" pitchFamily="34" charset="0"/>
              </a:defRPr>
            </a:lvl1pPr>
          </a:lstStyle>
          <a:p>
            <a:fld id="{3ACB9B96-0BD4-445C-BC23-F892D325D869}" type="slidenum">
              <a:rPr lang="en-US" smtClean="0"/>
              <a:pPr/>
              <a:t>‹#›</a:t>
            </a:fld>
            <a:endParaRPr lang="en-US" dirty="0"/>
          </a:p>
        </p:txBody>
      </p:sp>
    </p:spTree>
    <p:extLst>
      <p:ext uri="{BB962C8B-B14F-4D97-AF65-F5344CB8AC3E}">
        <p14:creationId xmlns:p14="http://schemas.microsoft.com/office/powerpoint/2010/main" val="4106333238"/>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7/16/22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1</a:t>
            </a:fld>
            <a:endParaRPr lang="en-US" dirty="0"/>
          </a:p>
        </p:txBody>
      </p:sp>
    </p:spTree>
    <p:extLst>
      <p:ext uri="{BB962C8B-B14F-4D97-AF65-F5344CB8AC3E}">
        <p14:creationId xmlns:p14="http://schemas.microsoft.com/office/powerpoint/2010/main" val="59280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process tree for the exact same macro, opened directly from the browser this time instead of a trusted file share</a:t>
            </a:r>
          </a:p>
          <a:p>
            <a:endParaRPr lang="en-US" dirty="0"/>
          </a:p>
          <a:p>
            <a:r>
              <a:rPr lang="en-US" dirty="0"/>
              <a:t>We can see that just by using process creation events, we can already start to discern macro behavior from something that is probably benign – like opening a macro from an internal file share – versus opening a macro from a web site of some kind.</a:t>
            </a:r>
          </a:p>
          <a:p>
            <a:endParaRPr lang="en-US" dirty="0"/>
          </a:p>
          <a:p>
            <a:r>
              <a:rPr lang="en-US" dirty="0"/>
              <a:t>You can also use this process information, knowing that the macro opened from a website, to do some pivoting to figure out where exactly a particular macro was downloaded from (more on this in some later slides also) </a:t>
            </a:r>
          </a:p>
          <a:p>
            <a:endParaRPr lang="en-US" dirty="0"/>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10</a:t>
            </a:fld>
            <a:endParaRPr lang="en-US" dirty="0"/>
          </a:p>
        </p:txBody>
      </p:sp>
    </p:spTree>
    <p:extLst>
      <p:ext uri="{BB962C8B-B14F-4D97-AF65-F5344CB8AC3E}">
        <p14:creationId xmlns:p14="http://schemas.microsoft.com/office/powerpoint/2010/main" val="1254721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looking at one final process tree – this time the macro is opened as an attachment from Outlook</a:t>
            </a:r>
          </a:p>
          <a:p>
            <a:endParaRPr lang="en-US" dirty="0"/>
          </a:p>
          <a:p>
            <a:r>
              <a:rPr lang="en-US" dirty="0"/>
              <a:t>Again just by using process creation data, we can already tell whether a user opened a macro from a file share, as an attachment or from a web site of some kind – very important information to have when conducting an investigation of some kind</a:t>
            </a:r>
          </a:p>
          <a:p>
            <a:endParaRPr lang="en-US" dirty="0"/>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11</a:t>
            </a:fld>
            <a:endParaRPr lang="en-US" dirty="0"/>
          </a:p>
        </p:txBody>
      </p:sp>
    </p:spTree>
    <p:extLst>
      <p:ext uri="{BB962C8B-B14F-4D97-AF65-F5344CB8AC3E}">
        <p14:creationId xmlns:p14="http://schemas.microsoft.com/office/powerpoint/2010/main" val="2057477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some events that occur when a macro is opened from within an encrypted zip</a:t>
            </a:r>
          </a:p>
          <a:p>
            <a:endParaRPr lang="en-US" dirty="0"/>
          </a:p>
          <a:p>
            <a:r>
              <a:rPr lang="en-US" dirty="0"/>
              <a:t>Since time is a factor here and different applications are involved, it is difficult to build a process tree</a:t>
            </a:r>
          </a:p>
          <a:p>
            <a:endParaRPr lang="en-US" dirty="0"/>
          </a:p>
          <a:p>
            <a:r>
              <a:rPr lang="en-US" dirty="0"/>
              <a:t>I know these screenshots may be difficult to see, but the main point to get across here is that you are able to extract user behavior from telemetry, including how a user interacted with a potentially malicious Office macro – and so far we’ve only looked at process creation events.</a:t>
            </a:r>
          </a:p>
          <a:p>
            <a:endParaRPr lang="en-US" dirty="0"/>
          </a:p>
          <a:p>
            <a:r>
              <a:rPr lang="en-US" dirty="0"/>
              <a:t>So, given hat, let’s broaden our scope a little bit and look at some other interesting event types in the context of office macros</a:t>
            </a:r>
          </a:p>
          <a:p>
            <a:r>
              <a:rPr lang="en-US" dirty="0"/>
              <a:t> </a:t>
            </a:r>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12</a:t>
            </a:fld>
            <a:endParaRPr lang="en-US" dirty="0"/>
          </a:p>
        </p:txBody>
      </p:sp>
    </p:spTree>
    <p:extLst>
      <p:ext uri="{BB962C8B-B14F-4D97-AF65-F5344CB8AC3E}">
        <p14:creationId xmlns:p14="http://schemas.microsoft.com/office/powerpoint/2010/main" val="86300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Event ID 15 (File Stream Created) you can see what process downloaded a certain file, and where that file came from </a:t>
            </a:r>
          </a:p>
          <a:p>
            <a:endParaRPr lang="en-US" dirty="0"/>
          </a:p>
          <a:p>
            <a:r>
              <a:rPr lang="en-US" dirty="0"/>
              <a:t>In this screenshot, you can see that my macro, which was found in calc_vba.7z was downloaded from </a:t>
            </a:r>
            <a:r>
              <a:rPr lang="en-US" dirty="0" err="1"/>
              <a:t>ngrok.io</a:t>
            </a:r>
            <a:r>
              <a:rPr lang="en-US" dirty="0"/>
              <a:t> which is a potentially suspicious domain</a:t>
            </a:r>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13</a:t>
            </a:fld>
            <a:endParaRPr lang="en-US" dirty="0"/>
          </a:p>
        </p:txBody>
      </p:sp>
    </p:spTree>
    <p:extLst>
      <p:ext uri="{BB962C8B-B14F-4D97-AF65-F5344CB8AC3E}">
        <p14:creationId xmlns:p14="http://schemas.microsoft.com/office/powerpoint/2010/main" val="310795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more events to look at in the context of Macros, as I mentioned in the previous slide, if a file is downloaded with a mark of the web, you can see where the file was downloaded from (this is the screenshot on the left is showing (1) ) </a:t>
            </a:r>
          </a:p>
          <a:p>
            <a:endParaRPr lang="en-US" dirty="0"/>
          </a:p>
          <a:p>
            <a:r>
              <a:rPr lang="en-US" dirty="0"/>
              <a:t>A full examination of MOTW behavior is out of the scope for this talk as I don’t have time, however, in a typical scenario, a file with a Zone Identifier applied is a “Mark of the web” and a Zone ID of 3 as is shown in the screenshot means the file was downloaded from the internet, so if a user double clicks the file a SmartScreen warning will pop up which the user can click through.</a:t>
            </a:r>
          </a:p>
          <a:p>
            <a:endParaRPr lang="en-US" dirty="0"/>
          </a:p>
          <a:p>
            <a:r>
              <a:rPr lang="en-US" dirty="0"/>
              <a:t>The event on the right hand side – and the Sysmon config snippet required to generate this event is on the Git repo linked earlier – is generated when a user right clicks a file with a MOTW applied and clicks unblock</a:t>
            </a:r>
          </a:p>
          <a:p>
            <a:endParaRPr lang="en-US" dirty="0"/>
          </a:p>
          <a:p>
            <a:r>
              <a:rPr lang="en-US" dirty="0"/>
              <a:t>Please consider this event experimental – also keep in mind that you will see different PIDs and GUIDs and that the download of the file and the removal of the MOTW can happen hours, or even days apart which makes these events difficult to correlate - but in my opinion this event is still worth instrumenting in your environment and tinkering with</a:t>
            </a:r>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14</a:t>
            </a:fld>
            <a:endParaRPr lang="en-US" dirty="0"/>
          </a:p>
        </p:txBody>
      </p:sp>
    </p:spTree>
    <p:extLst>
      <p:ext uri="{BB962C8B-B14F-4D97-AF65-F5344CB8AC3E}">
        <p14:creationId xmlns:p14="http://schemas.microsoft.com/office/powerpoint/2010/main" val="4087471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Looking at isolated events is great, and by now we hopefully have a better feel for what kind of telemetry is available to us in the context of Macros - now lets try to tie all this together into an alerting strategy – this should be somewhat easier now as we have visibility and baselining </a:t>
            </a:r>
          </a:p>
          <a:p>
            <a:endParaRPr lang="en-US" dirty="0"/>
          </a:p>
          <a:p>
            <a:pPr marL="171450" indent="-171450">
              <a:buFontTx/>
              <a:buChar char="-"/>
            </a:pPr>
            <a:r>
              <a:rPr lang="en-US" dirty="0"/>
              <a:t>The diagram you see here was made with Mermaid JS and the code for it is on the GitHub repo, please feel free to use it if you find it valuable and add your own alerting criteria</a:t>
            </a:r>
          </a:p>
          <a:p>
            <a:pPr marL="171450" indent="-171450">
              <a:buFontTx/>
              <a:buChar char="-"/>
            </a:pPr>
            <a:endParaRPr lang="en-US" dirty="0"/>
          </a:p>
          <a:p>
            <a:pPr marL="171450" indent="-171450">
              <a:buFontTx/>
              <a:buChar char="-"/>
            </a:pPr>
            <a:r>
              <a:rPr lang="en-US" dirty="0"/>
              <a:t>Please note that not every single factor was added here due to space constraints, but the basic idea is that we want to raise or lower some kind of score within our alerting paradigm – Alex </a:t>
            </a:r>
            <a:r>
              <a:rPr lang="en-US" dirty="0" err="1"/>
              <a:t>Texirera</a:t>
            </a:r>
            <a:r>
              <a:rPr lang="en-US" dirty="0"/>
              <a:t> has described this as “Hyper or Qualifier Queries”, but different vendors have different names for them</a:t>
            </a:r>
          </a:p>
          <a:p>
            <a:pPr marL="171450" indent="-171450">
              <a:buFontTx/>
              <a:buChar char="-"/>
            </a:pPr>
            <a:endParaRPr lang="en-US" dirty="0"/>
          </a:p>
          <a:p>
            <a:pPr marL="171450" indent="-171450">
              <a:buFontTx/>
              <a:buChar char="-"/>
            </a:pPr>
            <a:r>
              <a:rPr lang="en-US" dirty="0"/>
              <a:t>The main goal here though, is that you want to take a certain factor or </a:t>
            </a:r>
            <a:r>
              <a:rPr lang="en-US" dirty="0" err="1"/>
              <a:t>behaviour</a:t>
            </a:r>
            <a:r>
              <a:rPr lang="en-US" dirty="0"/>
              <a:t>, one that you can observe through your event logs and use it to either raise or lower a score, and after baselining, when that score moves past a threshold that you set, you investigate, run a playbook or what have you </a:t>
            </a:r>
          </a:p>
          <a:p>
            <a:pPr marL="171450" indent="-171450">
              <a:buFontTx/>
              <a:buChar char="-"/>
            </a:pPr>
            <a:endParaRPr lang="en-US" dirty="0"/>
          </a:p>
          <a:p>
            <a:pPr marL="171450" indent="-171450">
              <a:buFontTx/>
              <a:buChar char="-"/>
            </a:pPr>
            <a:r>
              <a:rPr lang="en-US" dirty="0"/>
              <a:t>In this example we are raising a score if certain conditions are met, like the macro coming from an encrypted zip, loading COM DLLs, generating abnormal Sysmon EID 10s or exhibiting beaconing </a:t>
            </a:r>
            <a:r>
              <a:rPr lang="en-US" dirty="0" err="1"/>
              <a:t>behaviour</a:t>
            </a:r>
            <a:endParaRPr lang="en-US" dirty="0"/>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15</a:t>
            </a:fld>
            <a:endParaRPr lang="en-US" dirty="0"/>
          </a:p>
        </p:txBody>
      </p:sp>
    </p:spTree>
    <p:extLst>
      <p:ext uri="{BB962C8B-B14F-4D97-AF65-F5344CB8AC3E}">
        <p14:creationId xmlns:p14="http://schemas.microsoft.com/office/powerpoint/2010/main" val="3748755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our baselining completed and we have a good alerting strategy – we need the technical underpinnings and the actual query logic</a:t>
            </a:r>
          </a:p>
          <a:p>
            <a:endParaRPr lang="en-US" dirty="0"/>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16</a:t>
            </a:fld>
            <a:endParaRPr lang="en-US" dirty="0"/>
          </a:p>
        </p:txBody>
      </p:sp>
    </p:spTree>
    <p:extLst>
      <p:ext uri="{BB962C8B-B14F-4D97-AF65-F5344CB8AC3E}">
        <p14:creationId xmlns:p14="http://schemas.microsoft.com/office/powerpoint/2010/main" val="4145300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start with a quick baseline – in this case I am executing a macro from a file share that I already know users open macros from, in a legitimate fashion </a:t>
            </a:r>
          </a:p>
          <a:p>
            <a:endParaRPr lang="en-US" dirty="0"/>
          </a:p>
          <a:p>
            <a:r>
              <a:rPr lang="en-US" dirty="0"/>
              <a:t>This macro uses WMI and spawns a process, so it performs some suspicious </a:t>
            </a:r>
            <a:r>
              <a:rPr lang="en-US" dirty="0" err="1"/>
              <a:t>behaviour</a:t>
            </a:r>
            <a:r>
              <a:rPr lang="en-US" dirty="0"/>
              <a:t>, but the fact that it opens from a file share means that we can trust it just a little bit more – this doesn’t mean that we fully exclude it however, just lower our score when we see it</a:t>
            </a:r>
          </a:p>
          <a:p>
            <a:endParaRPr lang="en-US" dirty="0"/>
          </a:p>
          <a:p>
            <a:r>
              <a:rPr lang="en-US" dirty="0"/>
              <a:t>In this example, our baseline score is 35 points –I should also note that the “scoring” is totally arbitrary, you can set all this based on your own environment</a:t>
            </a:r>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17</a:t>
            </a:fld>
            <a:endParaRPr lang="en-US" dirty="0"/>
          </a:p>
        </p:txBody>
      </p:sp>
    </p:spTree>
    <p:extLst>
      <p:ext uri="{BB962C8B-B14F-4D97-AF65-F5344CB8AC3E}">
        <p14:creationId xmlns:p14="http://schemas.microsoft.com/office/powerpoint/2010/main" val="2238743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compare our baseline macro to some red canary tests:</a:t>
            </a:r>
          </a:p>
          <a:p>
            <a:endParaRPr lang="en-US" dirty="0"/>
          </a:p>
          <a:p>
            <a:r>
              <a:rPr lang="en-US" dirty="0"/>
              <a:t>The first test is an “OS TAP” style macro execution – this scores at 48 – the score is higher here due to the macro containing a suspicious call trace, and spawning </a:t>
            </a:r>
            <a:r>
              <a:rPr lang="en-US" dirty="0" err="1"/>
              <a:t>cscript</a:t>
            </a:r>
            <a:endParaRPr lang="en-US" dirty="0"/>
          </a:p>
          <a:p>
            <a:endParaRPr lang="en-US" dirty="0"/>
          </a:p>
          <a:p>
            <a:r>
              <a:rPr lang="en-US" dirty="0"/>
              <a:t>The second test is a “choice flag” execution, which scores at 58 – the score is higher here due to the command line switches as well as a command prompt being spawned from Word</a:t>
            </a:r>
          </a:p>
          <a:p>
            <a:endParaRPr lang="en-US" dirty="0"/>
          </a:p>
          <a:p>
            <a:r>
              <a:rPr lang="en-US" dirty="0"/>
              <a:t>The Third and final macro is an Excel 4 Macro, scoring at 60 – this scores higher due to a creation of a .</a:t>
            </a:r>
            <a:r>
              <a:rPr lang="en-US" dirty="0" err="1"/>
              <a:t>vbs</a:t>
            </a:r>
            <a:r>
              <a:rPr lang="en-US" dirty="0"/>
              <a:t> file and some suspicious call trace entries</a:t>
            </a:r>
          </a:p>
          <a:p>
            <a:endParaRPr lang="en-US" dirty="0"/>
          </a:p>
          <a:p>
            <a:r>
              <a:rPr lang="en-US" dirty="0"/>
              <a:t>All these macros are scoring at about double of our “baseline” macro – the actual scores and different techniques used in these particular macros matters less than the general dynamic of: you have a good baseline of what “normal” is in your environment, and you are alerting on things that deviate from that baseline</a:t>
            </a:r>
          </a:p>
          <a:p>
            <a:endParaRPr lang="en-US" dirty="0"/>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18</a:t>
            </a:fld>
            <a:endParaRPr lang="en-US" dirty="0"/>
          </a:p>
        </p:txBody>
      </p:sp>
    </p:spTree>
    <p:extLst>
      <p:ext uri="{BB962C8B-B14F-4D97-AF65-F5344CB8AC3E}">
        <p14:creationId xmlns:p14="http://schemas.microsoft.com/office/powerpoint/2010/main" val="875234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WMI techniques are worth calling out specifically, they can be dangerous when it comes to macros, as they break parent/child process relationships and may confuse detection logic</a:t>
            </a:r>
          </a:p>
          <a:p>
            <a:endParaRPr lang="en-US" dirty="0"/>
          </a:p>
          <a:p>
            <a:r>
              <a:rPr lang="en-US" dirty="0"/>
              <a:t>However, DLL or </a:t>
            </a:r>
            <a:r>
              <a:rPr lang="en-US" dirty="0" err="1"/>
              <a:t>ImageLoad</a:t>
            </a:r>
            <a:r>
              <a:rPr lang="en-US" dirty="0"/>
              <a:t> events, combined with </a:t>
            </a:r>
            <a:r>
              <a:rPr lang="en-US" dirty="0" err="1"/>
              <a:t>ProcessAccess</a:t>
            </a:r>
            <a:r>
              <a:rPr lang="en-US" dirty="0"/>
              <a:t> events and a careful review of the call trace being generated when this type of tradecraft is used will bubble this activity up</a:t>
            </a:r>
          </a:p>
          <a:p>
            <a:endParaRPr lang="en-US" dirty="0"/>
          </a:p>
          <a:p>
            <a:r>
              <a:rPr lang="en-US" dirty="0"/>
              <a:t>The image on the left is showing </a:t>
            </a:r>
            <a:r>
              <a:rPr lang="en-US" dirty="0" err="1"/>
              <a:t>WmiPRvSE</a:t>
            </a:r>
            <a:r>
              <a:rPr lang="en-US" dirty="0"/>
              <a:t> spawning calculator and not WinWord – we can also see, on the right hand side, </a:t>
            </a:r>
            <a:r>
              <a:rPr lang="en-US" dirty="0" err="1"/>
              <a:t>wmiprvse</a:t>
            </a:r>
            <a:r>
              <a:rPr lang="en-US" dirty="0"/>
              <a:t> accessing the memory space of </a:t>
            </a:r>
            <a:r>
              <a:rPr lang="en-US" dirty="0" err="1"/>
              <a:t>calc.exe</a:t>
            </a:r>
            <a:r>
              <a:rPr lang="en-US" dirty="0"/>
              <a:t> with a suspicious function call – all this can be correlated back up to WinWord but the process tree will look different and will not show calc being spawned from WinWord</a:t>
            </a:r>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19</a:t>
            </a:fld>
            <a:endParaRPr lang="en-US" dirty="0"/>
          </a:p>
        </p:txBody>
      </p:sp>
    </p:spTree>
    <p:extLst>
      <p:ext uri="{BB962C8B-B14F-4D97-AF65-F5344CB8AC3E}">
        <p14:creationId xmlns:p14="http://schemas.microsoft.com/office/powerpoint/2010/main" val="154712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I dive in, I wanted to mention that all the materials for the talk including data sets, Sysmon configs and diagrams are available at the Git repo linked in this slide</a:t>
            </a:r>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2</a:t>
            </a:fld>
            <a:endParaRPr lang="en-US" dirty="0"/>
          </a:p>
        </p:txBody>
      </p:sp>
    </p:spTree>
    <p:extLst>
      <p:ext uri="{BB962C8B-B14F-4D97-AF65-F5344CB8AC3E}">
        <p14:creationId xmlns:p14="http://schemas.microsoft.com/office/powerpoint/2010/main" val="2448282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WMI, PPID spoofing aims to break the process relationship chain – the goal of this particular PPID spoofing macro is to make it look like PowerShell spawned from Explorer, not WinWord</a:t>
            </a:r>
          </a:p>
          <a:p>
            <a:endParaRPr lang="en-US" dirty="0"/>
          </a:p>
          <a:p>
            <a:r>
              <a:rPr lang="en-US" dirty="0"/>
              <a:t>If we look at Process Access events however, and look at the right function calls, we can see the “real” parent process of PowerShell, which in this case is WinWord, so if we see this mismatch between EID 10 and 1, it may be PPID spoofing</a:t>
            </a:r>
          </a:p>
          <a:p>
            <a:endParaRPr lang="en-US" dirty="0"/>
          </a:p>
          <a:p>
            <a:r>
              <a:rPr lang="en-US" dirty="0"/>
              <a:t>And of course, we can add all this logic to our qualifier query and score it appropriately </a:t>
            </a:r>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20</a:t>
            </a:fld>
            <a:endParaRPr lang="en-US" dirty="0"/>
          </a:p>
        </p:txBody>
      </p:sp>
    </p:spTree>
    <p:extLst>
      <p:ext uri="{BB962C8B-B14F-4D97-AF65-F5344CB8AC3E}">
        <p14:creationId xmlns:p14="http://schemas.microsoft.com/office/powerpoint/2010/main" val="1317637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based macros can also be detected using the methods we have been outlining – so lets look at a few examples, starting with Gadget2Jscript</a:t>
            </a:r>
          </a:p>
          <a:p>
            <a:endParaRPr lang="en-US" dirty="0"/>
          </a:p>
          <a:p>
            <a:r>
              <a:rPr lang="en-US" dirty="0"/>
              <a:t>This is a really interesting technique – that, (and this is a very simplified explanation), makes it so you can load .NET assemblies from VBA code – I have personally executed this technique in various environments and have successfully seen it skirt around EDR and other controls HOWEVER …</a:t>
            </a:r>
          </a:p>
          <a:p>
            <a:endParaRPr lang="en-US" dirty="0"/>
          </a:p>
          <a:p>
            <a:r>
              <a:rPr lang="en-US" dirty="0"/>
              <a:t>With the right visibility in place, we can see our qualifier query lighting up very brightly, with a significant score of 139 – compared to a score of 35 for our baseline macro – this is due to the various suspicious native image loads and assembly loads as we can see in the screenshot on the slide</a:t>
            </a:r>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21</a:t>
            </a:fld>
            <a:endParaRPr lang="en-US" dirty="0"/>
          </a:p>
        </p:txBody>
      </p:sp>
    </p:spTree>
    <p:extLst>
      <p:ext uri="{BB962C8B-B14F-4D97-AF65-F5344CB8AC3E}">
        <p14:creationId xmlns:p14="http://schemas.microsoft.com/office/powerpoint/2010/main" val="1814056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is happening under the hood with VSTO plugin execution, Daniel Schell has an excellent write up that I highly recommend you check out that is linked at the bottom of this slide</a:t>
            </a:r>
          </a:p>
          <a:p>
            <a:endParaRPr lang="en-US" dirty="0"/>
          </a:p>
          <a:p>
            <a:r>
              <a:rPr lang="en-US" dirty="0"/>
              <a:t>From a detection standpoint, in addition to loading a bunch of .NET DLLs, VSTO plugin execution also drops a suspicious file, which is what the screenshot here is showing, and we can see the file being dropped in the middle column, with an QX1 extension</a:t>
            </a:r>
          </a:p>
          <a:p>
            <a:endParaRPr lang="en-US" dirty="0"/>
          </a:p>
          <a:p>
            <a:r>
              <a:rPr lang="en-US" dirty="0"/>
              <a:t>We can include all this behavior in both our Sysmon configs and qualifier queries</a:t>
            </a:r>
          </a:p>
          <a:p>
            <a:endParaRPr lang="en-US" dirty="0"/>
          </a:p>
          <a:p>
            <a:r>
              <a:rPr lang="en-US" dirty="0"/>
              <a:t>If you’re interested in exploring more telemetry from this VSTO write up, check out my Git gist linked below as well</a:t>
            </a:r>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22</a:t>
            </a:fld>
            <a:endParaRPr lang="en-US" dirty="0"/>
          </a:p>
        </p:txBody>
      </p:sp>
    </p:spTree>
    <p:extLst>
      <p:ext uri="{BB962C8B-B14F-4D97-AF65-F5344CB8AC3E}">
        <p14:creationId xmlns:p14="http://schemas.microsoft.com/office/powerpoint/2010/main" val="343682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an Office </a:t>
            </a:r>
            <a:r>
              <a:rPr lang="en-US" dirty="0" err="1"/>
              <a:t>ZeroDay</a:t>
            </a:r>
            <a:r>
              <a:rPr lang="en-US" dirty="0"/>
              <a:t> is out there does not mean that you are totally blind, in my experience the following factors greatly help when dealing with a 0day, especially in something like an office product</a:t>
            </a:r>
          </a:p>
          <a:p>
            <a:endParaRPr lang="en-US" dirty="0"/>
          </a:p>
          <a:p>
            <a:pPr marL="171450" indent="-171450">
              <a:buFontTx/>
              <a:buChar char="-"/>
            </a:pPr>
            <a:r>
              <a:rPr lang="en-US" dirty="0"/>
              <a:t>The relevant telemetry needs to be generated – in our examples this means a good working Sysmon config installed on hosts where Office is – more concretely, this also means looking at events that go beyond your standard process creation events, especially when dealing with more advanced Office macro tradecraft</a:t>
            </a:r>
          </a:p>
          <a:p>
            <a:pPr marL="171450" indent="-171450">
              <a:buFontTx/>
              <a:buChar char="-"/>
            </a:pPr>
            <a:endParaRPr lang="en-US" dirty="0"/>
          </a:p>
          <a:p>
            <a:pPr marL="171450" indent="-171450">
              <a:buFontTx/>
              <a:buChar char="-"/>
            </a:pPr>
            <a:r>
              <a:rPr lang="en-US" dirty="0"/>
              <a:t>The relevant telemetry needs to be available – that is, the telemetry needs to be found in a SIEM or log analytics platform that allows you to slice and dice the data and build queries, particularly more “advanced” data crunching like hyper / qualifier or risk-based queries</a:t>
            </a:r>
          </a:p>
          <a:p>
            <a:pPr marL="171450" indent="-171450">
              <a:buFontTx/>
              <a:buChar char="-"/>
            </a:pPr>
            <a:endParaRPr lang="en-US" dirty="0"/>
          </a:p>
          <a:p>
            <a:pPr marL="171450" indent="-171450">
              <a:buFontTx/>
              <a:buChar char="-"/>
            </a:pPr>
            <a:r>
              <a:rPr lang="en-US" dirty="0"/>
              <a:t>The telemetry needs to be flexible. For example, if you test VSTO tradecraft and see that a file creation event needs to be added to your Sysmon config to generate the right logs, how quickly can this be rolled out to your fleet?</a:t>
            </a:r>
          </a:p>
          <a:p>
            <a:pPr marL="171450" indent="-171450">
              <a:buFontTx/>
              <a:buChar char="-"/>
            </a:pPr>
            <a:endParaRPr lang="en-US" dirty="0"/>
          </a:p>
          <a:p>
            <a:pPr marL="171450" indent="-171450">
              <a:buFontTx/>
              <a:buChar char="-"/>
            </a:pPr>
            <a:r>
              <a:rPr lang="en-US" dirty="0"/>
              <a:t>Normal behavior needs to baselined – this means that you generally understand who uses macros, where are they used from </a:t>
            </a:r>
            <a:r>
              <a:rPr lang="en-US" dirty="0" err="1"/>
              <a:t>etc</a:t>
            </a:r>
            <a:endParaRPr lang="en-US" dirty="0"/>
          </a:p>
          <a:p>
            <a:pPr marL="171450" indent="-171450">
              <a:buFontTx/>
              <a:buChar char="-"/>
            </a:pPr>
            <a:endParaRPr lang="en-US" dirty="0"/>
          </a:p>
          <a:p>
            <a:pPr marL="171450" indent="-171450">
              <a:buFontTx/>
              <a:buChar char="-"/>
            </a:pPr>
            <a:r>
              <a:rPr lang="en-US" dirty="0"/>
              <a:t>And finally, a good alerting strategy needs to be in place – I want to argue here that the standard alerting strategy of “Office product spawned X process, or did Y thing” is probably not going to be enough for the more advanced macro tradecraft – I strongly urge the collection and analysis of more telemetry aimed at Office </a:t>
            </a:r>
          </a:p>
          <a:p>
            <a:pPr marL="171450" indent="-171450">
              <a:buFontTx/>
              <a:buChar char="-"/>
            </a:pPr>
            <a:endParaRPr lang="en-US" dirty="0"/>
          </a:p>
          <a:p>
            <a:pPr marL="171450" indent="-171450">
              <a:buFontTx/>
              <a:buChar char="-"/>
            </a:pPr>
            <a:r>
              <a:rPr lang="en-US" dirty="0"/>
              <a:t>if you are watching this presentation and are thinking: ”Okay, Sysmon telemetry is cool but what about my EDR” – I would urge you to play around with some benign but maliciously-behaving macros, in combination with the </a:t>
            </a:r>
            <a:r>
              <a:rPr lang="en-US" dirty="0" err="1"/>
              <a:t>OfficeSus</a:t>
            </a:r>
            <a:r>
              <a:rPr lang="en-US" dirty="0"/>
              <a:t> Sysmon config, and compare what you are seeing with Sysmon versus what you are seeing with your EDR</a:t>
            </a:r>
          </a:p>
          <a:p>
            <a:pPr marL="17145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23</a:t>
            </a:fld>
            <a:endParaRPr lang="en-US" dirty="0"/>
          </a:p>
        </p:txBody>
      </p:sp>
    </p:spTree>
    <p:extLst>
      <p:ext uri="{BB962C8B-B14F-4D97-AF65-F5344CB8AC3E}">
        <p14:creationId xmlns:p14="http://schemas.microsoft.com/office/powerpoint/2010/main" val="1988777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covered a lot of alerting strategies here including Image Loads, Process Trees, Call Traces </a:t>
            </a:r>
            <a:r>
              <a:rPr lang="en-US" dirty="0" err="1"/>
              <a:t>etc</a:t>
            </a:r>
            <a:r>
              <a:rPr lang="en-US" dirty="0"/>
              <a:t> however, with the rich telemetry that you will (hopefully) gain after watching this talk, we can do so much more, a few ideas:</a:t>
            </a:r>
          </a:p>
          <a:p>
            <a:pPr marL="171450" indent="-171450">
              <a:buFontTx/>
              <a:buChar char="-"/>
            </a:pPr>
            <a:endParaRPr lang="en-US" dirty="0"/>
          </a:p>
          <a:p>
            <a:pPr marL="171450" indent="-171450">
              <a:buFontTx/>
              <a:buChar char="-"/>
            </a:pPr>
            <a:r>
              <a:rPr lang="en-US" dirty="0"/>
              <a:t>Is this the first time that a user ran this macro ? This can be used in deciding whether a macro is malicious or not</a:t>
            </a:r>
          </a:p>
          <a:p>
            <a:pPr marL="171450" indent="-171450">
              <a:buFontTx/>
              <a:buChar char="-"/>
            </a:pPr>
            <a:endParaRPr lang="en-US" dirty="0"/>
          </a:p>
          <a:p>
            <a:pPr marL="171450" indent="-171450">
              <a:buFontTx/>
              <a:buChar char="-"/>
            </a:pPr>
            <a:r>
              <a:rPr lang="en-US" dirty="0"/>
              <a:t>Beaconing alerts at the proxy level are often tricky, however, if you have telemetry that ties a process to a network connection, beaconing detections are more feasible (Think Sysmon Event ID 3 here) -- Office products – other than telemetry – usually do not exhibit beaconing behavior</a:t>
            </a:r>
          </a:p>
          <a:p>
            <a:pPr marL="171450" indent="-171450">
              <a:buFontTx/>
              <a:buChar char="-"/>
            </a:pPr>
            <a:endParaRPr lang="en-US" dirty="0"/>
          </a:p>
          <a:p>
            <a:pPr marL="171450" indent="-171450">
              <a:buFontTx/>
              <a:buChar char="-"/>
            </a:pPr>
            <a:r>
              <a:rPr lang="en-US" dirty="0"/>
              <a:t>DNS requests made by Office products are a goldmine for detection efforts and leave threat actors with very little wiggle room in terms of obfuscation, these can be used in your qualifiers as well </a:t>
            </a:r>
          </a:p>
          <a:p>
            <a:pPr marL="171450" indent="-171450">
              <a:buFontTx/>
              <a:buChar char="-"/>
            </a:pPr>
            <a:endParaRPr lang="en-US" dirty="0"/>
          </a:p>
          <a:p>
            <a:pPr marL="171450" indent="-171450">
              <a:buFontTx/>
              <a:buChar char="-"/>
            </a:pPr>
            <a:r>
              <a:rPr lang="en-US" dirty="0"/>
              <a:t>I would urge you to take a very close look at where Office products are connecting to – they may connect to a lot of Microsoft-owned IP addresses – but typically do not connect to things like Azure blob storage, OneDrive, SharePoint or Azure Public IP addresses (your milage may vary here)</a:t>
            </a:r>
          </a:p>
          <a:p>
            <a:pPr marL="171450" indent="-171450">
              <a:buFontTx/>
              <a:buChar char="-"/>
            </a:pPr>
            <a:endParaRPr lang="en-US" dirty="0"/>
          </a:p>
          <a:p>
            <a:pPr marL="171450" indent="-171450">
              <a:buFontTx/>
              <a:buChar char="-"/>
            </a:pPr>
            <a:r>
              <a:rPr lang="en-US" dirty="0"/>
              <a:t>Macros or zips containing macros downloaded from Google Drive and untrusted SharePoint sites should be treated with extreme caution – a great exercise for defensive teams is to download benign macros from these sites and see if your telemetry allows you to rebuild where a particular macro came from and what that macro does – try this with both macros in zips, macros in ISO files and “raw” macros</a:t>
            </a:r>
          </a:p>
          <a:p>
            <a:pPr marL="171450" indent="-171450">
              <a:buFontTx/>
              <a:buChar char="-"/>
            </a:pPr>
            <a:endParaRPr lang="en-US" dirty="0"/>
          </a:p>
          <a:p>
            <a:pPr marL="171450" indent="-171450">
              <a:buFontTx/>
              <a:buChar char="-"/>
            </a:pPr>
            <a:r>
              <a:rPr lang="en-US" dirty="0"/>
              <a:t>Due to time constraints, I didn’t have much of a chance to talk about the amazing response tools that exist in the context of Office Macros – things like Velociraptor and the tools made by decalage2 are very powerful in terms of response and allow you to really dig into macro internals from a DFIR standpoint – an awesome SOAR playbook would be to take every macro executed in your environment, run it through </a:t>
            </a:r>
            <a:r>
              <a:rPr lang="en-US" dirty="0" err="1"/>
              <a:t>ViperMonkey</a:t>
            </a:r>
            <a:r>
              <a:rPr lang="en-US" dirty="0"/>
              <a:t> and pipe the results back into your SIEM for further analysis</a:t>
            </a:r>
          </a:p>
          <a:p>
            <a:pPr marL="171450" indent="-171450">
              <a:buFontTx/>
              <a:buChar char="-"/>
            </a:pPr>
            <a:endParaRPr lang="en-US" dirty="0"/>
          </a:p>
          <a:p>
            <a:pPr marL="17145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24</a:t>
            </a:fld>
            <a:endParaRPr lang="en-US" dirty="0"/>
          </a:p>
        </p:txBody>
      </p:sp>
    </p:spTree>
    <p:extLst>
      <p:ext uri="{BB962C8B-B14F-4D97-AF65-F5344CB8AC3E}">
        <p14:creationId xmlns:p14="http://schemas.microsoft.com/office/powerpoint/2010/main" val="2445439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finally, to wrap things up … </a:t>
            </a:r>
          </a:p>
          <a:p>
            <a:pPr marL="171450" indent="-171450">
              <a:buFontTx/>
              <a:buChar char="-"/>
            </a:pPr>
            <a:endParaRPr lang="en-US" dirty="0"/>
          </a:p>
          <a:p>
            <a:pPr marL="171450" indent="-171450">
              <a:buFontTx/>
              <a:buChar char="-"/>
            </a:pPr>
            <a:r>
              <a:rPr lang="en-US" dirty="0"/>
              <a:t>Remember that a malicious macro executing in the environment is just one aspect of the “kill chain” – the phishing email had to land in a mailbox, and the macro must do something after it is executed, with a threat actor performing subsequent actions – these are all detection opportunities, in addition to detecting the malicious macro itself</a:t>
            </a:r>
          </a:p>
          <a:p>
            <a:pPr marL="171450" indent="-171450">
              <a:buFontTx/>
              <a:buChar char="-"/>
            </a:pPr>
            <a:endParaRPr lang="en-US" dirty="0"/>
          </a:p>
          <a:p>
            <a:pPr marL="171450" indent="-171450">
              <a:buFontTx/>
              <a:buChar char="-"/>
            </a:pPr>
            <a:r>
              <a:rPr lang="en-US" dirty="0"/>
              <a:t>Building a good telemetry and detection pipeline is difficult, involves a lot of engineering effort and people hours, combined with a specialized skill set – however, even if macros are disabled by default tomorrow, I would argue that this effort is still worth it, Office will always be an attractive and large attack surface </a:t>
            </a:r>
          </a:p>
          <a:p>
            <a:pPr marL="171450" indent="-171450">
              <a:buFontTx/>
              <a:buChar char="-"/>
            </a:pPr>
            <a:endParaRPr lang="en-US" dirty="0"/>
          </a:p>
          <a:p>
            <a:pPr marL="171450" indent="-171450">
              <a:buFontTx/>
              <a:buChar char="-"/>
            </a:pPr>
            <a:r>
              <a:rPr lang="en-US" dirty="0"/>
              <a:t>As we’ve ( hopefully ) seen with the examples presented here, we can get a lot of information from process creation events, particularly process trees, however, you can do a lot more with file creation, image load and process access events</a:t>
            </a:r>
          </a:p>
          <a:p>
            <a:pPr marL="171450" indent="-171450">
              <a:buFontTx/>
              <a:buChar char="-"/>
            </a:pPr>
            <a:endParaRPr lang="en-US" dirty="0"/>
          </a:p>
          <a:p>
            <a:pPr marL="171450" indent="-171450">
              <a:buFontTx/>
              <a:buChar char="-"/>
            </a:pPr>
            <a:r>
              <a:rPr lang="en-US" dirty="0"/>
              <a:t>A lot of macro trade craft was crammed into this presentation; however, the macro tradecraft well runs very deep – if macro executions concern you, I would strongly suggest looking at various hardening options for your endpoints, and not just disabling of macros, but the introduction of deny-by-default application control as well</a:t>
            </a:r>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25</a:t>
            </a:fld>
            <a:endParaRPr lang="en-US" dirty="0"/>
          </a:p>
        </p:txBody>
      </p:sp>
    </p:spTree>
    <p:extLst>
      <p:ext uri="{BB962C8B-B14F-4D97-AF65-F5344CB8AC3E}">
        <p14:creationId xmlns:p14="http://schemas.microsoft.com/office/powerpoint/2010/main" val="2504817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3</a:t>
            </a:fld>
            <a:endParaRPr lang="en-US" dirty="0"/>
          </a:p>
        </p:txBody>
      </p:sp>
    </p:spTree>
    <p:extLst>
      <p:ext uri="{BB962C8B-B14F-4D97-AF65-F5344CB8AC3E}">
        <p14:creationId xmlns:p14="http://schemas.microsoft.com/office/powerpoint/2010/main" val="3579021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Getting to what we’re covering today, I want to briefly go over why a focus on macros is worth your time, worth paying attention to, worth putting engineering hours into</a:t>
            </a:r>
          </a:p>
          <a:p>
            <a:pPr marL="171450" indent="-171450">
              <a:buFontTx/>
              <a:buChar char="-"/>
            </a:pPr>
            <a:endParaRPr lang="en-US" dirty="0"/>
          </a:p>
          <a:p>
            <a:pPr marL="171450" indent="-171450">
              <a:buFontTx/>
              <a:buChar char="-"/>
            </a:pPr>
            <a:r>
              <a:rPr lang="en-US" dirty="0"/>
              <a:t>Also want to cover baselining, there’s a lot of talk about baselining activity on the network, but not a lot of guidance on how to actually do it and what the benefits of it are</a:t>
            </a:r>
          </a:p>
          <a:p>
            <a:pPr marL="171450" indent="-171450">
              <a:buFontTx/>
              <a:buChar char="-"/>
            </a:pPr>
            <a:endParaRPr lang="en-US" dirty="0"/>
          </a:p>
          <a:p>
            <a:pPr marL="171450" indent="-171450">
              <a:buFontTx/>
              <a:buChar char="-"/>
            </a:pPr>
            <a:r>
              <a:rPr lang="en-US" dirty="0"/>
              <a:t>The final and longest section of the talk will go over some hunting ideas, with particular attention being paid to alerting and detection strategies</a:t>
            </a:r>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4</a:t>
            </a:fld>
            <a:endParaRPr lang="en-US" dirty="0"/>
          </a:p>
        </p:txBody>
      </p:sp>
    </p:spTree>
    <p:extLst>
      <p:ext uri="{BB962C8B-B14F-4D97-AF65-F5344CB8AC3E}">
        <p14:creationId xmlns:p14="http://schemas.microsoft.com/office/powerpoint/2010/main" val="4093552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why are we looking at macros so heavily ? Why the big deal? </a:t>
            </a:r>
          </a:p>
          <a:p>
            <a:pPr marL="171450" indent="-171450">
              <a:buFontTx/>
              <a:buChar char="-"/>
            </a:pPr>
            <a:endParaRPr lang="en-US" dirty="0"/>
          </a:p>
          <a:p>
            <a:pPr marL="171450" indent="-171450">
              <a:buFontTx/>
              <a:buChar char="-"/>
            </a:pPr>
            <a:r>
              <a:rPr lang="en-US" dirty="0"/>
              <a:t>Doing some number crunching with MITRE ATT&amp;CK data, we can see that about half of the tracked groups utilize the T1024.002 technique which is “</a:t>
            </a:r>
            <a:r>
              <a:rPr lang="en-US" dirty="0">
                <a:solidFill>
                  <a:srgbClr val="C63F1F"/>
                </a:solidFill>
                <a:effectLst/>
              </a:rPr>
              <a:t>Malicious File”</a:t>
            </a:r>
          </a:p>
          <a:p>
            <a:pPr marL="171450" indent="-171450">
              <a:buFontTx/>
              <a:buChar char="-"/>
            </a:pPr>
            <a:endParaRPr lang="en-US" dirty="0">
              <a:solidFill>
                <a:srgbClr val="C63F1F"/>
              </a:solidFill>
              <a:effectLst/>
            </a:endParaRPr>
          </a:p>
          <a:p>
            <a:pPr marL="628650" lvl="1" indent="-171450">
              <a:buFontTx/>
              <a:buChar char="-"/>
            </a:pPr>
            <a:r>
              <a:rPr lang="en-US" dirty="0">
                <a:solidFill>
                  <a:srgbClr val="C63F1F"/>
                </a:solidFill>
                <a:effectLst/>
              </a:rPr>
              <a:t>If we dug deeper, I would not be surprised if even more tracked threat actor groups utilize malicious macros in some way or another</a:t>
            </a:r>
          </a:p>
          <a:p>
            <a:pPr marL="628650" lvl="1" indent="-171450">
              <a:buFontTx/>
              <a:buChar char="-"/>
            </a:pPr>
            <a:endParaRPr lang="en-US" dirty="0">
              <a:solidFill>
                <a:srgbClr val="C63F1F"/>
              </a:solidFill>
              <a:effectLst/>
            </a:endParaRPr>
          </a:p>
          <a:p>
            <a:pPr marL="171450" lvl="0" indent="-171450">
              <a:buFontTx/>
              <a:buChar char="-"/>
            </a:pPr>
            <a:r>
              <a:rPr lang="en-US" dirty="0">
                <a:solidFill>
                  <a:srgbClr val="C63F1F"/>
                </a:solidFill>
                <a:effectLst/>
              </a:rPr>
              <a:t>Another thing you can do, in order to get a feel for just how often malicious macros are utilized is search for the word macros on the DFIR report. You will see a lot of intrusion write-ups that begin with a malicious macro being used</a:t>
            </a:r>
          </a:p>
          <a:p>
            <a:pPr marL="171450" lvl="0" indent="-171450">
              <a:buFontTx/>
              <a:buChar char="-"/>
            </a:pPr>
            <a:endParaRPr lang="en-US" dirty="0">
              <a:solidFill>
                <a:srgbClr val="C63F1F"/>
              </a:solidFill>
              <a:effectLst/>
            </a:endParaRPr>
          </a:p>
          <a:p>
            <a:pPr marL="171450" lvl="0" indent="-171450">
              <a:buFontTx/>
              <a:buChar char="-"/>
            </a:pPr>
            <a:r>
              <a:rPr lang="en-US" dirty="0">
                <a:solidFill>
                  <a:srgbClr val="C63F1F"/>
                </a:solidFill>
                <a:effectLst/>
              </a:rPr>
              <a:t>So, given their prevalence in the threat actor space, combined with the fact that a lot of users live in, and use macros every day, combined yet again with the fact that these settings are not hardened by default on end-user machines; this all creates a dynamic where macros used maliciously begin to pose a lot of risk to your organizations or clients </a:t>
            </a:r>
          </a:p>
          <a:p>
            <a:pPr marL="171450" lvl="0" indent="-171450">
              <a:buFontTx/>
              <a:buChar char="-"/>
            </a:pPr>
            <a:endParaRPr lang="en-US" dirty="0">
              <a:solidFill>
                <a:srgbClr val="C63F1F"/>
              </a:solidFill>
              <a:effectLst/>
            </a:endParaRPr>
          </a:p>
          <a:p>
            <a:pPr marL="171450" lvl="0" indent="-171450">
              <a:buFontTx/>
              <a:buChar char="-"/>
            </a:pPr>
            <a:r>
              <a:rPr lang="en-US" dirty="0">
                <a:solidFill>
                  <a:srgbClr val="C63F1F"/>
                </a:solidFill>
                <a:effectLst/>
              </a:rPr>
              <a:t>Of course, I do need to mention that – at least at the time of making these slides – Microsoft is currently backpedaling on some planned Macro hardening changes, which is unfortunate </a:t>
            </a:r>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5</a:t>
            </a:fld>
            <a:endParaRPr lang="en-US" dirty="0"/>
          </a:p>
        </p:txBody>
      </p:sp>
    </p:spTree>
    <p:extLst>
      <p:ext uri="{BB962C8B-B14F-4D97-AF65-F5344CB8AC3E}">
        <p14:creationId xmlns:p14="http://schemas.microsoft.com/office/powerpoint/2010/main" val="113662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Okay, we’ve been scared enough and have decided to do something about this problem, where do we start ? </a:t>
            </a:r>
          </a:p>
          <a:p>
            <a:pPr marL="171450" indent="-171450">
              <a:buFontTx/>
              <a:buChar char="-"/>
            </a:pPr>
            <a:endParaRPr lang="en-US" dirty="0"/>
          </a:p>
          <a:p>
            <a:pPr marL="171450" indent="-171450">
              <a:buFontTx/>
              <a:buChar char="-"/>
            </a:pPr>
            <a:r>
              <a:rPr lang="en-US" dirty="0"/>
              <a:t>The graph on this slide represents, what I think, is a decent starting point for beginning to wrangle macro visibility</a:t>
            </a:r>
          </a:p>
          <a:p>
            <a:pPr marL="171450" indent="-171450">
              <a:buFontTx/>
              <a:buChar char="-"/>
            </a:pPr>
            <a:endParaRPr lang="en-US" dirty="0"/>
          </a:p>
          <a:p>
            <a:pPr marL="628650" lvl="1" indent="-171450">
              <a:buFontTx/>
              <a:buChar char="-"/>
            </a:pPr>
            <a:r>
              <a:rPr lang="en-US" dirty="0"/>
              <a:t>It should be noted that visibility into macro executions and system hardening done in order to limit unauthorized macros are synonymous – that is, you can’t disable macros for users unless you understand how and where they are used </a:t>
            </a:r>
          </a:p>
          <a:p>
            <a:pPr marL="628650" lvl="1" indent="-171450">
              <a:buFontTx/>
              <a:buChar char="-"/>
            </a:pPr>
            <a:endParaRPr lang="en-US" dirty="0"/>
          </a:p>
          <a:p>
            <a:pPr marL="171450" lvl="0" indent="-171450">
              <a:buFontTx/>
              <a:buChar char="-"/>
            </a:pPr>
            <a:r>
              <a:rPr lang="en-US" dirty="0"/>
              <a:t>The next step after gaining visibility into macro executions – and here by visibility, I mean endpoint-level telemetry such as process, file, network, DLL and registry events – is the baseline macro behavior</a:t>
            </a:r>
          </a:p>
          <a:p>
            <a:pPr marL="628650" lvl="1" indent="-171450">
              <a:buFontTx/>
              <a:buChar char="-"/>
            </a:pPr>
            <a:endParaRPr lang="en-US" dirty="0"/>
          </a:p>
          <a:p>
            <a:pPr marL="628650" lvl="1" indent="-171450">
              <a:buFontTx/>
              <a:buChar char="-"/>
            </a:pPr>
            <a:r>
              <a:rPr lang="en-US" dirty="0"/>
              <a:t>What does baselining mean exactly and what are you looking for specifically? Things like process trees, known-good locations, where macros are executing from, what are they doing </a:t>
            </a:r>
            <a:r>
              <a:rPr lang="en-US" dirty="0" err="1"/>
              <a:t>etc</a:t>
            </a:r>
            <a:endParaRPr lang="en-US" dirty="0"/>
          </a:p>
          <a:p>
            <a:pPr marL="628650" lvl="1" indent="-171450">
              <a:buFontTx/>
              <a:buChar char="-"/>
            </a:pPr>
            <a:endParaRPr lang="en-US" dirty="0"/>
          </a:p>
          <a:p>
            <a:pPr marL="171450" lvl="0" indent="-171450">
              <a:buFontTx/>
              <a:buChar char="-"/>
            </a:pPr>
            <a:r>
              <a:rPr lang="en-US" dirty="0"/>
              <a:t>Now, after you’ve gained some visibility and have started to baseline behavior in your environment, you can start to hunt or alert for suspicious activity – this can mean:</a:t>
            </a:r>
          </a:p>
          <a:p>
            <a:pPr marL="171450" lvl="0" indent="-171450">
              <a:buFontTx/>
              <a:buChar char="-"/>
            </a:pPr>
            <a:endParaRPr lang="en-US" dirty="0"/>
          </a:p>
          <a:p>
            <a:pPr marL="628650" lvl="1" indent="-171450">
              <a:buFontTx/>
              <a:buChar char="-"/>
            </a:pPr>
            <a:r>
              <a:rPr lang="en-US" dirty="0"/>
              <a:t>The dropping of suspicious files</a:t>
            </a:r>
          </a:p>
          <a:p>
            <a:pPr marL="628650" lvl="1" indent="-171450">
              <a:buFontTx/>
              <a:buChar char="-"/>
            </a:pPr>
            <a:r>
              <a:rPr lang="en-US" dirty="0"/>
              <a:t>Editing suspicious registry keys (trusted location, VBA security settings)</a:t>
            </a:r>
          </a:p>
          <a:p>
            <a:pPr marL="628650" lvl="1" indent="-171450">
              <a:buFontTx/>
              <a:buChar char="-"/>
            </a:pPr>
            <a:r>
              <a:rPr lang="en-US" dirty="0"/>
              <a:t>Office binaries connecting to odd URLs</a:t>
            </a:r>
          </a:p>
          <a:p>
            <a:pPr marL="628650" lvl="1" indent="-171450">
              <a:buFontTx/>
              <a:buChar char="-"/>
            </a:pPr>
            <a:r>
              <a:rPr lang="en-US" dirty="0"/>
              <a:t>Abnormal or unexpected process trees</a:t>
            </a:r>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6</a:t>
            </a:fld>
            <a:endParaRPr lang="en-US" dirty="0"/>
          </a:p>
        </p:txBody>
      </p:sp>
    </p:spTree>
    <p:extLst>
      <p:ext uri="{BB962C8B-B14F-4D97-AF65-F5344CB8AC3E}">
        <p14:creationId xmlns:p14="http://schemas.microsoft.com/office/powerpoint/2010/main" val="1993967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Rather than just say, go baseline, as part of this talk three different Sysmon configs will be made available in the repo</a:t>
            </a:r>
          </a:p>
          <a:p>
            <a:pPr marL="171450" indent="-171450">
              <a:buFontTx/>
              <a:buChar char="-"/>
            </a:pPr>
            <a:endParaRPr lang="en-US" dirty="0"/>
          </a:p>
          <a:p>
            <a:pPr marL="628650" lvl="1" indent="-171450">
              <a:buFontTx/>
              <a:buChar char="-"/>
            </a:pPr>
            <a:r>
              <a:rPr lang="en-US" dirty="0" err="1"/>
              <a:t>OfficeWatch.xml</a:t>
            </a:r>
            <a:r>
              <a:rPr lang="en-US" dirty="0"/>
              <a:t> shows you everything that Sysmon can capture about Office products</a:t>
            </a:r>
          </a:p>
          <a:p>
            <a:pPr marL="628650" lvl="1" indent="-171450">
              <a:buFontTx/>
              <a:buChar char="-"/>
            </a:pPr>
            <a:r>
              <a:rPr lang="en-US" dirty="0" err="1"/>
              <a:t>OfficeShush.xml</a:t>
            </a:r>
            <a:r>
              <a:rPr lang="en-US" dirty="0"/>
              <a:t> then filters these events out so you can compare and contrast</a:t>
            </a:r>
          </a:p>
          <a:p>
            <a:pPr marL="628650" lvl="1" indent="-171450">
              <a:buFontTx/>
              <a:buChar char="-"/>
            </a:pPr>
            <a:r>
              <a:rPr lang="en-US" dirty="0" err="1"/>
              <a:t>OfficeSus.xml</a:t>
            </a:r>
            <a:r>
              <a:rPr lang="en-US" dirty="0"/>
              <a:t> is an include-only Sysmon config that includes suspicious or suspicious-adjacent activity only </a:t>
            </a:r>
          </a:p>
          <a:p>
            <a:pPr marL="628650" lvl="1" indent="-171450">
              <a:buFontTx/>
              <a:buChar char="-"/>
            </a:pPr>
            <a:endParaRPr lang="en-US" dirty="0"/>
          </a:p>
          <a:p>
            <a:pPr marL="171450" lvl="0" indent="-171450">
              <a:buFontTx/>
              <a:buChar char="-"/>
            </a:pPr>
            <a:r>
              <a:rPr lang="en-US" dirty="0"/>
              <a:t>The idea here is that you use these three configurations on a test machine with macros that are benign but behave suspiciously, things like macros that call out to your own testing C2 or Red Canary atomic red team</a:t>
            </a:r>
          </a:p>
          <a:p>
            <a:pPr marL="171450" lvl="0" indent="-171450">
              <a:buFontTx/>
              <a:buChar char="-"/>
            </a:pPr>
            <a:endParaRPr lang="en-US" dirty="0"/>
          </a:p>
          <a:p>
            <a:pPr marL="171450" lvl="0" indent="-171450">
              <a:buFontTx/>
              <a:buChar char="-"/>
            </a:pPr>
            <a:r>
              <a:rPr lang="en-US" dirty="0"/>
              <a:t>Flip back and forth between the different configurations until you lock in what you think is abnormal </a:t>
            </a:r>
            <a:r>
              <a:rPr lang="en-US" dirty="0" err="1"/>
              <a:t>behaviour</a:t>
            </a:r>
            <a:r>
              <a:rPr lang="en-US" dirty="0"/>
              <a:t>, then add these entries to your main Sysmon config, or look for the telemetry in your existing tooling</a:t>
            </a:r>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7</a:t>
            </a:fld>
            <a:endParaRPr lang="en-US" dirty="0"/>
          </a:p>
        </p:txBody>
      </p:sp>
    </p:spTree>
    <p:extLst>
      <p:ext uri="{BB962C8B-B14F-4D97-AF65-F5344CB8AC3E}">
        <p14:creationId xmlns:p14="http://schemas.microsoft.com/office/powerpoint/2010/main" val="289550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some visibility into macros, let’s look at some log examples from macro executions – this slide is showing some basic Sysmon events that will tell  you that a macro executed, including some suspicious function calls on the top right.</a:t>
            </a:r>
          </a:p>
          <a:p>
            <a:endParaRPr lang="en-US" dirty="0"/>
          </a:p>
          <a:p>
            <a:r>
              <a:rPr lang="en-US" dirty="0"/>
              <a:t>Log examples are great, and these events look cool: we see an interesting call trace with some suspicious memory access and function calls on the top right and we see some registry keys being edited on the bottom as well as a VBE DLL being loaded on the to left – so we have good data and telemetry, now we need to turn this data into something actionable; something that will give analysts or whoever is looking at this information good context and insight into what happened on systems where potentially malicious macros executed. </a:t>
            </a:r>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8</a:t>
            </a:fld>
            <a:endParaRPr lang="en-US" dirty="0"/>
          </a:p>
        </p:txBody>
      </p:sp>
    </p:spTree>
    <p:extLst>
      <p:ext uri="{BB962C8B-B14F-4D97-AF65-F5344CB8AC3E}">
        <p14:creationId xmlns:p14="http://schemas.microsoft.com/office/powerpoint/2010/main" val="38050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few slides, I’m using the amazingly useful PowerShell script by Grzegorz </a:t>
            </a:r>
            <a:r>
              <a:rPr lang="en-US" dirty="0" err="1"/>
              <a:t>Tworek</a:t>
            </a:r>
            <a:r>
              <a:rPr lang="en-US" dirty="0"/>
              <a:t> that’s linked directly in the slide – </a:t>
            </a:r>
          </a:p>
          <a:p>
            <a:endParaRPr lang="en-US" dirty="0"/>
          </a:p>
          <a:p>
            <a:r>
              <a:rPr lang="en-US" dirty="0"/>
              <a:t>Here, for a very basic example, we are looking at a macro, launched from a file share that opens notepad – I couldn’t get the full command line in the slide, but if you were to look at it it would contain the path of the file that was opened via </a:t>
            </a:r>
            <a:r>
              <a:rPr lang="en-US" dirty="0" err="1"/>
              <a:t>WINWORD.exe</a:t>
            </a:r>
            <a:endParaRPr lang="en-US" dirty="0"/>
          </a:p>
          <a:p>
            <a:endParaRPr lang="en-US" dirty="0"/>
          </a:p>
          <a:p>
            <a:r>
              <a:rPr lang="en-US" dirty="0"/>
              <a:t>So just by using process creation events, we can already see things like where macros are being opened from and what processes they are spawning, these are two key pieces of information when making a determination as to whether a particular macro is malicious or benign</a:t>
            </a:r>
          </a:p>
          <a:p>
            <a:endParaRPr lang="en-US" dirty="0"/>
          </a:p>
        </p:txBody>
      </p:sp>
      <p:sp>
        <p:nvSpPr>
          <p:cNvPr id="4" name="Header Placeholder 3"/>
          <p:cNvSpPr>
            <a:spLocks noGrp="1"/>
          </p:cNvSpPr>
          <p:nvPr>
            <p:ph type="hdr" sz="quarter"/>
          </p:nvPr>
        </p:nvSpPr>
        <p:spPr/>
        <p:txBody>
          <a:bodyPr/>
          <a:lstStyle/>
          <a:p>
            <a:r>
              <a:rPr lang="en-US"/>
              <a:t>Title Can Go Here</a:t>
            </a:r>
            <a:endParaRPr lang="en-US" dirty="0"/>
          </a:p>
        </p:txBody>
      </p:sp>
      <p:sp>
        <p:nvSpPr>
          <p:cNvPr id="5" name="Date Placeholder 4"/>
          <p:cNvSpPr>
            <a:spLocks noGrp="1"/>
          </p:cNvSpPr>
          <p:nvPr>
            <p:ph type="dt" idx="1"/>
          </p:nvPr>
        </p:nvSpPr>
        <p:spPr/>
        <p:txBody>
          <a:bodyPr/>
          <a:lstStyle/>
          <a:p>
            <a:fld id="{B49D9E9E-272F-4E32-B0D2-C85F1944B7E7}" type="datetime1">
              <a:rPr lang="en-US" smtClean="0"/>
              <a:pPr/>
              <a:t>7/14/22</a:t>
            </a:fld>
            <a:endParaRPr lang="en-US" dirty="0"/>
          </a:p>
        </p:txBody>
      </p:sp>
      <p:sp>
        <p:nvSpPr>
          <p:cNvPr id="6" name="Footer Placeholder 5"/>
          <p:cNvSpPr>
            <a:spLocks noGrp="1"/>
          </p:cNvSpPr>
          <p:nvPr>
            <p:ph type="ftr" sz="quarter" idx="4"/>
          </p:nvPr>
        </p:nvSpPr>
        <p:spPr/>
        <p:txBody>
          <a:bodyPr/>
          <a:lstStyle/>
          <a:p>
            <a:r>
              <a:rPr lang="en-US"/>
              <a:t>©2018 SumoLogic. All rights reserved. Confidential.</a:t>
            </a:r>
            <a:endParaRPr lang="en-US" dirty="0"/>
          </a:p>
        </p:txBody>
      </p:sp>
      <p:sp>
        <p:nvSpPr>
          <p:cNvPr id="7" name="Slide Number Placeholder 6"/>
          <p:cNvSpPr>
            <a:spLocks noGrp="1"/>
          </p:cNvSpPr>
          <p:nvPr>
            <p:ph type="sldNum" sz="quarter" idx="5"/>
          </p:nvPr>
        </p:nvSpPr>
        <p:spPr/>
        <p:txBody>
          <a:bodyPr/>
          <a:lstStyle/>
          <a:p>
            <a:fld id="{3ACB9B96-0BD4-445C-BC23-F892D325D869}" type="slidenum">
              <a:rPr lang="en-US" smtClean="0"/>
              <a:pPr/>
              <a:t>9</a:t>
            </a:fld>
            <a:endParaRPr lang="en-US" dirty="0"/>
          </a:p>
        </p:txBody>
      </p:sp>
    </p:spTree>
    <p:extLst>
      <p:ext uri="{BB962C8B-B14F-4D97-AF65-F5344CB8AC3E}">
        <p14:creationId xmlns:p14="http://schemas.microsoft.com/office/powerpoint/2010/main" val="4258812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1 - Black" preserve="1" userDrawn="1">
  <p:cSld name="Title 1 - Black">
    <p:bg>
      <p:bgPr>
        <a:solidFill>
          <a:srgbClr val="181818"/>
        </a:solidFill>
        <a:effectLst/>
      </p:bgPr>
    </p:bg>
    <p:spTree>
      <p:nvGrpSpPr>
        <p:cNvPr id="1" name="Shape 12"/>
        <p:cNvGrpSpPr/>
        <p:nvPr/>
      </p:nvGrpSpPr>
      <p:grpSpPr>
        <a:xfrm>
          <a:off x="0" y="0"/>
          <a:ext cx="0" cy="0"/>
          <a:chOff x="0" y="0"/>
          <a:chExt cx="0" cy="0"/>
        </a:xfrm>
      </p:grpSpPr>
      <p:sp>
        <p:nvSpPr>
          <p:cNvPr id="13" name="Google Shape;13;p45"/>
          <p:cNvSpPr txBox="1">
            <a:spLocks noGrp="1"/>
          </p:cNvSpPr>
          <p:nvPr>
            <p:ph type="ctrTitle"/>
          </p:nvPr>
        </p:nvSpPr>
        <p:spPr>
          <a:xfrm>
            <a:off x="403729" y="2614433"/>
            <a:ext cx="11218016" cy="819455"/>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5400"/>
              <a:buFont typeface="Arial"/>
              <a:buNone/>
              <a:defRPr sz="54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45"/>
          <p:cNvSpPr txBox="1">
            <a:spLocks noGrp="1"/>
          </p:cNvSpPr>
          <p:nvPr>
            <p:ph type="subTitle" idx="1"/>
          </p:nvPr>
        </p:nvSpPr>
        <p:spPr>
          <a:xfrm>
            <a:off x="403730" y="3668358"/>
            <a:ext cx="1121554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15" name="Google Shape;15;p45"/>
          <p:cNvSpPr txBox="1">
            <a:spLocks noGrp="1"/>
          </p:cNvSpPr>
          <p:nvPr>
            <p:ph type="body" idx="2"/>
          </p:nvPr>
        </p:nvSpPr>
        <p:spPr>
          <a:xfrm>
            <a:off x="403730" y="4744319"/>
            <a:ext cx="11214612" cy="3693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000"/>
              <a:buNone/>
              <a:defRPr sz="2000">
                <a:solidFill>
                  <a:schemeClr val="lt1"/>
                </a:solidFill>
                <a:latin typeface="Arial"/>
                <a:ea typeface="Arial"/>
                <a:cs typeface="Arial"/>
                <a:sym typeface="Arial"/>
              </a:defRPr>
            </a:lvl1pPr>
            <a:lvl2pPr marL="914400" lvl="1" indent="-406400" algn="l">
              <a:lnSpc>
                <a:spcPct val="90000"/>
              </a:lnSpc>
              <a:spcBef>
                <a:spcPts val="600"/>
              </a:spcBef>
              <a:spcAft>
                <a:spcPts val="0"/>
              </a:spcAft>
              <a:buSzPts val="2800"/>
              <a:buChar char="–"/>
              <a:defRPr>
                <a:solidFill>
                  <a:schemeClr val="lt1"/>
                </a:solidFill>
              </a:defRPr>
            </a:lvl2pPr>
            <a:lvl3pPr marL="1371600" lvl="2" indent="-406400" algn="l">
              <a:lnSpc>
                <a:spcPct val="90000"/>
              </a:lnSpc>
              <a:spcBef>
                <a:spcPts val="600"/>
              </a:spcBef>
              <a:spcAft>
                <a:spcPts val="0"/>
              </a:spcAft>
              <a:buSzPts val="2800"/>
              <a:buChar char="•"/>
              <a:defRPr>
                <a:solidFill>
                  <a:schemeClr val="lt1"/>
                </a:solidFill>
              </a:defRPr>
            </a:lvl3pPr>
            <a:lvl4pPr marL="1828800" lvl="3" indent="-406400" algn="l">
              <a:lnSpc>
                <a:spcPct val="90000"/>
              </a:lnSpc>
              <a:spcBef>
                <a:spcPts val="600"/>
              </a:spcBef>
              <a:spcAft>
                <a:spcPts val="0"/>
              </a:spcAft>
              <a:buSzPts val="2800"/>
              <a:buChar char="–"/>
              <a:defRPr>
                <a:solidFill>
                  <a:schemeClr val="lt1"/>
                </a:solidFill>
              </a:defRPr>
            </a:lvl4pPr>
            <a:lvl5pPr marL="2286000" lvl="4" indent="-406400" algn="l">
              <a:lnSpc>
                <a:spcPct val="90000"/>
              </a:lnSpc>
              <a:spcBef>
                <a:spcPts val="600"/>
              </a:spcBef>
              <a:spcAft>
                <a:spcPts val="0"/>
              </a:spcAft>
              <a:buSzPts val="280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pic>
        <p:nvPicPr>
          <p:cNvPr id="16" name="Google Shape;16;p45" descr="Sumo_Continuous_reInvent_Blue_40x22.5_300dpi_RGB.jpg"/>
          <p:cNvPicPr preferRelativeResize="0"/>
          <p:nvPr/>
        </p:nvPicPr>
        <p:blipFill rotWithShape="1">
          <a:blip r:embed="rId2">
            <a:alphaModFix/>
          </a:blip>
          <a:srcRect/>
          <a:stretch/>
        </p:blipFill>
        <p:spPr>
          <a:xfrm>
            <a:off x="0" y="5862251"/>
            <a:ext cx="5885483" cy="1021404"/>
          </a:xfrm>
          <a:prstGeom prst="rect">
            <a:avLst/>
          </a:prstGeom>
          <a:noFill/>
          <a:ln>
            <a:noFill/>
          </a:ln>
        </p:spPr>
      </p:pic>
      <p:pic>
        <p:nvPicPr>
          <p:cNvPr id="17" name="Google Shape;17;p45" descr="Sumo_Continuous_reInvent_Blue_40x22.5_300dpi_RGB.jpg"/>
          <p:cNvPicPr preferRelativeResize="0"/>
          <p:nvPr/>
        </p:nvPicPr>
        <p:blipFill rotWithShape="1">
          <a:blip r:embed="rId2">
            <a:alphaModFix/>
          </a:blip>
          <a:srcRect/>
          <a:stretch/>
        </p:blipFill>
        <p:spPr>
          <a:xfrm>
            <a:off x="5783139" y="5862252"/>
            <a:ext cx="5885483" cy="1021404"/>
          </a:xfrm>
          <a:prstGeom prst="rect">
            <a:avLst/>
          </a:prstGeom>
          <a:noFill/>
          <a:ln>
            <a:noFill/>
          </a:ln>
        </p:spPr>
      </p:pic>
      <p:pic>
        <p:nvPicPr>
          <p:cNvPr id="18" name="Google Shape;18;p45" descr="Sumo_Continuous_reInvent_Blue_40x22.5_300dpi_RGB.jpg"/>
          <p:cNvPicPr preferRelativeResize="0"/>
          <p:nvPr/>
        </p:nvPicPr>
        <p:blipFill rotWithShape="1">
          <a:blip r:embed="rId2">
            <a:alphaModFix/>
          </a:blip>
          <a:srcRect/>
          <a:stretch/>
        </p:blipFill>
        <p:spPr>
          <a:xfrm>
            <a:off x="6319346" y="5862252"/>
            <a:ext cx="5885483" cy="1021404"/>
          </a:xfrm>
          <a:prstGeom prst="rect">
            <a:avLst/>
          </a:prstGeom>
          <a:noFill/>
          <a:ln>
            <a:noFill/>
          </a:ln>
        </p:spPr>
      </p:pic>
      <p:pic>
        <p:nvPicPr>
          <p:cNvPr id="19" name="Google Shape;19;p45" descr="A picture containing drawing&#10;&#10;Description automatically generated"/>
          <p:cNvPicPr preferRelativeResize="0"/>
          <p:nvPr/>
        </p:nvPicPr>
        <p:blipFill rotWithShape="1">
          <a:blip r:embed="rId3">
            <a:alphaModFix/>
          </a:blip>
          <a:srcRect/>
          <a:stretch/>
        </p:blipFill>
        <p:spPr>
          <a:xfrm>
            <a:off x="522367" y="600390"/>
            <a:ext cx="864320" cy="1170432"/>
          </a:xfrm>
          <a:prstGeom prst="rect">
            <a:avLst/>
          </a:prstGeom>
          <a:noFill/>
          <a:ln>
            <a:noFill/>
          </a:ln>
        </p:spPr>
      </p:pic>
    </p:spTree>
    <p:extLst>
      <p:ext uri="{BB962C8B-B14F-4D97-AF65-F5344CB8AC3E}">
        <p14:creationId xmlns:p14="http://schemas.microsoft.com/office/powerpoint/2010/main" val="1324529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 Option 1" preserve="1">
  <p:cSld name="Agenda - Option 1">
    <p:bg>
      <p:bgPr>
        <a:solidFill>
          <a:srgbClr val="181818"/>
        </a:solidFill>
        <a:effectLst/>
      </p:bgPr>
    </p:bg>
    <p:spTree>
      <p:nvGrpSpPr>
        <p:cNvPr id="1" name="Shape 134"/>
        <p:cNvGrpSpPr/>
        <p:nvPr/>
      </p:nvGrpSpPr>
      <p:grpSpPr>
        <a:xfrm>
          <a:off x="0" y="0"/>
          <a:ext cx="0" cy="0"/>
          <a:chOff x="0" y="0"/>
          <a:chExt cx="0" cy="0"/>
        </a:xfrm>
      </p:grpSpPr>
      <p:sp>
        <p:nvSpPr>
          <p:cNvPr id="135" name="Google Shape;135;p54"/>
          <p:cNvSpPr txBox="1">
            <a:spLocks noGrp="1"/>
          </p:cNvSpPr>
          <p:nvPr>
            <p:ph type="title"/>
          </p:nvPr>
        </p:nvSpPr>
        <p:spPr>
          <a:xfrm>
            <a:off x="421455" y="274639"/>
            <a:ext cx="11200291" cy="630942"/>
          </a:xfrm>
          <a:prstGeom prst="rect">
            <a:avLst/>
          </a:prstGeom>
          <a:noFill/>
          <a:ln>
            <a:noFill/>
          </a:ln>
        </p:spPr>
        <p:txBody>
          <a:bodyPr spcFirstLastPara="1" wrap="square" lIns="91425" tIns="45700" rIns="91425" bIns="45700" anchor="t" anchorCtr="0">
            <a:spAutoFit/>
          </a:bodyPr>
          <a:lstStyle>
            <a:lvl1pPr lvl="0" algn="l">
              <a:lnSpc>
                <a:spcPct val="85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54"/>
          <p:cNvSpPr/>
          <p:nvPr/>
        </p:nvSpPr>
        <p:spPr>
          <a:xfrm>
            <a:off x="0" y="6764675"/>
            <a:ext cx="12192000" cy="97500"/>
          </a:xfrm>
          <a:prstGeom prst="rect">
            <a:avLst/>
          </a:prstGeom>
          <a:solidFill>
            <a:schemeClr val="accent1"/>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137" name="Google Shape;137;p54"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138" name="Google Shape;138;p54"/>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A5A5A5"/>
              </a:buClr>
              <a:buSzPts val="1050"/>
              <a:buFont typeface="Arial"/>
              <a:buNone/>
            </a:pPr>
            <a:r>
              <a:rPr lang="en-US" sz="1050" b="0" i="0" u="none" strike="noStrike" cap="none">
                <a:solidFill>
                  <a:srgbClr val="A5A5A5"/>
                </a:solidFill>
                <a:latin typeface="Arial"/>
                <a:ea typeface="Arial"/>
                <a:cs typeface="Arial"/>
                <a:sym typeface="Arial"/>
              </a:rPr>
              <a:t>Sumo Logic confidential</a:t>
            </a:r>
            <a:endParaRPr sz="1050" b="0" i="0" u="none" strike="noStrike" cap="none">
              <a:solidFill>
                <a:srgbClr val="A5A5A5"/>
              </a:solidFill>
              <a:latin typeface="Arial"/>
              <a:ea typeface="Arial"/>
              <a:cs typeface="Arial"/>
              <a:sym typeface="Arial"/>
            </a:endParaRPr>
          </a:p>
        </p:txBody>
      </p:sp>
      <p:sp>
        <p:nvSpPr>
          <p:cNvPr id="139" name="Google Shape;139;p54"/>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86956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 Option 2" preserve="1">
  <p:cSld name="Agenda - Option 2">
    <p:bg>
      <p:bgPr>
        <a:solidFill>
          <a:srgbClr val="181818"/>
        </a:solidFill>
        <a:effectLst/>
      </p:bgPr>
    </p:bg>
    <p:spTree>
      <p:nvGrpSpPr>
        <p:cNvPr id="1" name="Shape 140"/>
        <p:cNvGrpSpPr/>
        <p:nvPr/>
      </p:nvGrpSpPr>
      <p:grpSpPr>
        <a:xfrm>
          <a:off x="0" y="0"/>
          <a:ext cx="0" cy="0"/>
          <a:chOff x="0" y="0"/>
          <a:chExt cx="0" cy="0"/>
        </a:xfrm>
      </p:grpSpPr>
      <p:sp>
        <p:nvSpPr>
          <p:cNvPr id="141" name="Google Shape;141;p55"/>
          <p:cNvSpPr/>
          <p:nvPr/>
        </p:nvSpPr>
        <p:spPr>
          <a:xfrm>
            <a:off x="0" y="0"/>
            <a:ext cx="3766457" cy="6858000"/>
          </a:xfrm>
          <a:prstGeom prst="rect">
            <a:avLst/>
          </a:prstGeom>
          <a:solidFill>
            <a:srgbClr val="03009C"/>
          </a:solidFill>
          <a:ln>
            <a:noFill/>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accent1"/>
              </a:solidFill>
              <a:latin typeface="Arial"/>
              <a:ea typeface="Arial"/>
              <a:cs typeface="Arial"/>
              <a:sym typeface="Arial"/>
            </a:endParaRPr>
          </a:p>
        </p:txBody>
      </p:sp>
      <p:sp>
        <p:nvSpPr>
          <p:cNvPr id="142" name="Google Shape;142;p55"/>
          <p:cNvSpPr txBox="1">
            <a:spLocks noGrp="1"/>
          </p:cNvSpPr>
          <p:nvPr>
            <p:ph type="body" idx="1"/>
          </p:nvPr>
        </p:nvSpPr>
        <p:spPr>
          <a:xfrm>
            <a:off x="327025" y="630691"/>
            <a:ext cx="3059113" cy="8933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4000"/>
              <a:buNone/>
              <a:defRPr sz="400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3" name="Google Shape;143;p55"/>
          <p:cNvSpPr txBox="1">
            <a:spLocks noGrp="1"/>
          </p:cNvSpPr>
          <p:nvPr>
            <p:ph type="body" idx="2"/>
          </p:nvPr>
        </p:nvSpPr>
        <p:spPr>
          <a:xfrm>
            <a:off x="4093482" y="685800"/>
            <a:ext cx="7456261" cy="56165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000"/>
              <a:buNone/>
              <a:defRPr sz="200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4" name="Google Shape;144;p55"/>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145" name="Google Shape;145;p55"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pic>
        <p:nvPicPr>
          <p:cNvPr id="146" name="Google Shape;146;p55" descr="Background pattern&#10;&#10;Description automatically generated"/>
          <p:cNvPicPr preferRelativeResize="0"/>
          <p:nvPr/>
        </p:nvPicPr>
        <p:blipFill rotWithShape="1">
          <a:blip r:embed="rId3">
            <a:alphaModFix/>
          </a:blip>
          <a:srcRect/>
          <a:stretch/>
        </p:blipFill>
        <p:spPr>
          <a:xfrm>
            <a:off x="3766457" y="11430"/>
            <a:ext cx="126005" cy="6856781"/>
          </a:xfrm>
          <a:prstGeom prst="rect">
            <a:avLst/>
          </a:prstGeom>
          <a:noFill/>
          <a:ln>
            <a:noFill/>
          </a:ln>
        </p:spPr>
      </p:pic>
    </p:spTree>
    <p:extLst>
      <p:ext uri="{BB962C8B-B14F-4D97-AF65-F5344CB8AC3E}">
        <p14:creationId xmlns:p14="http://schemas.microsoft.com/office/powerpoint/2010/main" val="517312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 WFH" preserve="1">
  <p:cSld name="Quote - WFH">
    <p:bg>
      <p:bgPr>
        <a:solidFill>
          <a:schemeClr val="accent1"/>
        </a:solidFill>
        <a:effectLst/>
      </p:bgPr>
    </p:bg>
    <p:spTree>
      <p:nvGrpSpPr>
        <p:cNvPr id="1" name="Shape 147"/>
        <p:cNvGrpSpPr/>
        <p:nvPr/>
      </p:nvGrpSpPr>
      <p:grpSpPr>
        <a:xfrm>
          <a:off x="0" y="0"/>
          <a:ext cx="0" cy="0"/>
          <a:chOff x="0" y="0"/>
          <a:chExt cx="0" cy="0"/>
        </a:xfrm>
      </p:grpSpPr>
      <p:pic>
        <p:nvPicPr>
          <p:cNvPr id="148" name="Google Shape;148;p56" descr="A person sitting at a table&#10;&#10;Description automatically generated"/>
          <p:cNvPicPr preferRelativeResize="0"/>
          <p:nvPr/>
        </p:nvPicPr>
        <p:blipFill rotWithShape="1">
          <a:blip r:embed="rId2">
            <a:alphaModFix/>
          </a:blip>
          <a:srcRect r="-48"/>
          <a:stretch/>
        </p:blipFill>
        <p:spPr>
          <a:xfrm>
            <a:off x="0" y="-1"/>
            <a:ext cx="12192000" cy="6858001"/>
          </a:xfrm>
          <a:prstGeom prst="rect">
            <a:avLst/>
          </a:prstGeom>
          <a:noFill/>
          <a:ln>
            <a:noFill/>
          </a:ln>
        </p:spPr>
      </p:pic>
      <p:sp>
        <p:nvSpPr>
          <p:cNvPr id="149" name="Google Shape;149;p56"/>
          <p:cNvSpPr/>
          <p:nvPr/>
        </p:nvSpPr>
        <p:spPr>
          <a:xfrm>
            <a:off x="0" y="0"/>
            <a:ext cx="12186116" cy="6861313"/>
          </a:xfrm>
          <a:prstGeom prst="rect">
            <a:avLst/>
          </a:prstGeom>
          <a:solidFill>
            <a:schemeClr val="dk1">
              <a:alpha val="2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0" name="Google Shape;150;p56"/>
          <p:cNvSpPr txBox="1">
            <a:spLocks noGrp="1"/>
          </p:cNvSpPr>
          <p:nvPr>
            <p:ph type="ctrTitle"/>
          </p:nvPr>
        </p:nvSpPr>
        <p:spPr>
          <a:xfrm>
            <a:off x="1241781" y="2010569"/>
            <a:ext cx="9787466" cy="3231654"/>
          </a:xfrm>
          <a:prstGeom prst="rect">
            <a:avLst/>
          </a:prstGeom>
          <a:noFill/>
          <a:ln>
            <a:noFill/>
          </a:ln>
        </p:spPr>
        <p:txBody>
          <a:bodyPr spcFirstLastPara="1" wrap="square" lIns="91425" tIns="45700" rIns="91425" bIns="45700" anchor="t" anchorCtr="0">
            <a:spAutoFit/>
          </a:bodyPr>
          <a:lstStyle>
            <a:lvl1pPr lvl="0" algn="ctr">
              <a:lnSpc>
                <a:spcPct val="85000"/>
              </a:lnSpc>
              <a:spcBef>
                <a:spcPts val="0"/>
              </a:spcBef>
              <a:spcAft>
                <a:spcPts val="0"/>
              </a:spcAft>
              <a:buClr>
                <a:schemeClr val="lt1"/>
              </a:buClr>
              <a:buSzPts val="6000"/>
              <a:buFont typeface="Arial"/>
              <a:buNone/>
              <a:defRPr sz="60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56"/>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152" name="Google Shape;152;p56" descr="SumoLogic_Logo_White_RGB_@1x.png"/>
          <p:cNvPicPr preferRelativeResize="0"/>
          <p:nvPr/>
        </p:nvPicPr>
        <p:blipFill rotWithShape="1">
          <a:blip r:embed="rId3">
            <a:alphaModFix/>
          </a:blip>
          <a:srcRect/>
          <a:stretch/>
        </p:blipFill>
        <p:spPr>
          <a:xfrm>
            <a:off x="405188" y="6361832"/>
            <a:ext cx="1333444" cy="249588"/>
          </a:xfrm>
          <a:prstGeom prst="rect">
            <a:avLst/>
          </a:prstGeom>
          <a:noFill/>
          <a:ln>
            <a:noFill/>
          </a:ln>
        </p:spPr>
      </p:pic>
    </p:spTree>
    <p:extLst>
      <p:ext uri="{BB962C8B-B14F-4D97-AF65-F5344CB8AC3E}">
        <p14:creationId xmlns:p14="http://schemas.microsoft.com/office/powerpoint/2010/main" val="2919779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 Team collaboration" preserve="1">
  <p:cSld name="Quote - Team collaboration">
    <p:bg>
      <p:bgPr>
        <a:solidFill>
          <a:schemeClr val="accent1"/>
        </a:solidFill>
        <a:effectLst/>
      </p:bgPr>
    </p:bg>
    <p:spTree>
      <p:nvGrpSpPr>
        <p:cNvPr id="1" name="Shape 153"/>
        <p:cNvGrpSpPr/>
        <p:nvPr/>
      </p:nvGrpSpPr>
      <p:grpSpPr>
        <a:xfrm>
          <a:off x="0" y="0"/>
          <a:ext cx="0" cy="0"/>
          <a:chOff x="0" y="0"/>
          <a:chExt cx="0" cy="0"/>
        </a:xfrm>
      </p:grpSpPr>
      <p:pic>
        <p:nvPicPr>
          <p:cNvPr id="154" name="Google Shape;154;p57" descr="https://lh4.googleusercontent.com/fsYYG9xAdDznjFbQwRafEQBOVwOmjtZhCg3moyEUKZ7dSH98BDIWY5odqXztl4tzv-15w6wI7qzGYuMFj54CXqbkkee-dGcqUyU20dNyJN3bZRJMvBIHq86g1SrIWdbV6kW3EGnixT4"/>
          <p:cNvPicPr preferRelativeResize="0"/>
          <p:nvPr/>
        </p:nvPicPr>
        <p:blipFill rotWithShape="1">
          <a:blip r:embed="rId2">
            <a:alphaModFix/>
          </a:blip>
          <a:srcRect/>
          <a:stretch/>
        </p:blipFill>
        <p:spPr>
          <a:xfrm>
            <a:off x="-170" y="0"/>
            <a:ext cx="12192170" cy="6858002"/>
          </a:xfrm>
          <a:prstGeom prst="rect">
            <a:avLst/>
          </a:prstGeom>
          <a:noFill/>
          <a:ln>
            <a:noFill/>
          </a:ln>
        </p:spPr>
      </p:pic>
      <p:sp>
        <p:nvSpPr>
          <p:cNvPr id="155" name="Google Shape;155;p57"/>
          <p:cNvSpPr/>
          <p:nvPr/>
        </p:nvSpPr>
        <p:spPr>
          <a:xfrm>
            <a:off x="5884" y="0"/>
            <a:ext cx="12186116" cy="6861313"/>
          </a:xfrm>
          <a:prstGeom prst="rect">
            <a:avLst/>
          </a:prstGeom>
          <a:solidFill>
            <a:schemeClr val="dk1">
              <a:alpha val="2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6" name="Google Shape;156;p57"/>
          <p:cNvSpPr txBox="1">
            <a:spLocks noGrp="1"/>
          </p:cNvSpPr>
          <p:nvPr>
            <p:ph type="ctrTitle"/>
          </p:nvPr>
        </p:nvSpPr>
        <p:spPr>
          <a:xfrm>
            <a:off x="1241781" y="2010569"/>
            <a:ext cx="9787466" cy="3231654"/>
          </a:xfrm>
          <a:prstGeom prst="rect">
            <a:avLst/>
          </a:prstGeom>
          <a:noFill/>
          <a:ln>
            <a:noFill/>
          </a:ln>
        </p:spPr>
        <p:txBody>
          <a:bodyPr spcFirstLastPara="1" wrap="square" lIns="91425" tIns="45700" rIns="91425" bIns="45700" anchor="t" anchorCtr="0">
            <a:spAutoFit/>
          </a:bodyPr>
          <a:lstStyle>
            <a:lvl1pPr lvl="0" algn="ctr">
              <a:lnSpc>
                <a:spcPct val="85000"/>
              </a:lnSpc>
              <a:spcBef>
                <a:spcPts val="0"/>
              </a:spcBef>
              <a:spcAft>
                <a:spcPts val="0"/>
              </a:spcAft>
              <a:buClr>
                <a:schemeClr val="lt1"/>
              </a:buClr>
              <a:buSzPts val="6000"/>
              <a:buFont typeface="Arial"/>
              <a:buNone/>
              <a:defRPr sz="60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57"/>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158" name="Google Shape;158;p57" descr="SumoLogic_Logo_White_RGB_@1x.png"/>
          <p:cNvPicPr preferRelativeResize="0"/>
          <p:nvPr/>
        </p:nvPicPr>
        <p:blipFill rotWithShape="1">
          <a:blip r:embed="rId3">
            <a:alphaModFix/>
          </a:blip>
          <a:srcRect/>
          <a:stretch/>
        </p:blipFill>
        <p:spPr>
          <a:xfrm>
            <a:off x="405188" y="6361832"/>
            <a:ext cx="1333444" cy="249588"/>
          </a:xfrm>
          <a:prstGeom prst="rect">
            <a:avLst/>
          </a:prstGeom>
          <a:noFill/>
          <a:ln>
            <a:noFill/>
          </a:ln>
        </p:spPr>
      </p:pic>
    </p:spTree>
    <p:extLst>
      <p:ext uri="{BB962C8B-B14F-4D97-AF65-F5344CB8AC3E}">
        <p14:creationId xmlns:p14="http://schemas.microsoft.com/office/powerpoint/2010/main" val="1113460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 product" preserve="1">
  <p:cSld name="Quote - product">
    <p:bg>
      <p:bgPr>
        <a:solidFill>
          <a:schemeClr val="accent1"/>
        </a:solidFill>
        <a:effectLst/>
      </p:bgPr>
    </p:bg>
    <p:spTree>
      <p:nvGrpSpPr>
        <p:cNvPr id="1" name="Shape 159"/>
        <p:cNvGrpSpPr/>
        <p:nvPr/>
      </p:nvGrpSpPr>
      <p:grpSpPr>
        <a:xfrm>
          <a:off x="0" y="0"/>
          <a:ext cx="0" cy="0"/>
          <a:chOff x="0" y="0"/>
          <a:chExt cx="0" cy="0"/>
        </a:xfrm>
      </p:grpSpPr>
      <p:pic>
        <p:nvPicPr>
          <p:cNvPr id="160" name="Google Shape;160;p58" descr="https://lh3.googleusercontent.com/q44GYZxiTzrkRvL9xJdeHqNfK6YMVmQ6bFcce78R4vURTUK5zboC4c8N52CtSqmh7CdwCK2Ik4bLa_SiDiVdj1Tk2xSenGrGrMVf-oaf7RI9Bv-J5pOHqR-LPaz3k8QbIyBcWz15y6Q"/>
          <p:cNvPicPr preferRelativeResize="0"/>
          <p:nvPr/>
        </p:nvPicPr>
        <p:blipFill rotWithShape="1">
          <a:blip r:embed="rId2">
            <a:alphaModFix/>
          </a:blip>
          <a:srcRect/>
          <a:stretch/>
        </p:blipFill>
        <p:spPr>
          <a:xfrm>
            <a:off x="1" y="-16284"/>
            <a:ext cx="12192000" cy="6874285"/>
          </a:xfrm>
          <a:prstGeom prst="rect">
            <a:avLst/>
          </a:prstGeom>
          <a:noFill/>
          <a:ln>
            <a:noFill/>
          </a:ln>
        </p:spPr>
      </p:pic>
      <p:sp>
        <p:nvSpPr>
          <p:cNvPr id="161" name="Google Shape;161;p58"/>
          <p:cNvSpPr/>
          <p:nvPr/>
        </p:nvSpPr>
        <p:spPr>
          <a:xfrm>
            <a:off x="5884" y="0"/>
            <a:ext cx="12186116" cy="6861313"/>
          </a:xfrm>
          <a:prstGeom prst="rect">
            <a:avLst/>
          </a:prstGeom>
          <a:solidFill>
            <a:schemeClr val="dk1">
              <a:alpha val="2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p58"/>
          <p:cNvSpPr txBox="1">
            <a:spLocks noGrp="1"/>
          </p:cNvSpPr>
          <p:nvPr>
            <p:ph type="ctrTitle"/>
          </p:nvPr>
        </p:nvSpPr>
        <p:spPr>
          <a:xfrm>
            <a:off x="1241781" y="2010569"/>
            <a:ext cx="9787466" cy="3231654"/>
          </a:xfrm>
          <a:prstGeom prst="rect">
            <a:avLst/>
          </a:prstGeom>
          <a:noFill/>
          <a:ln>
            <a:noFill/>
          </a:ln>
        </p:spPr>
        <p:txBody>
          <a:bodyPr spcFirstLastPara="1" wrap="square" lIns="91425" tIns="45700" rIns="91425" bIns="45700" anchor="t" anchorCtr="0">
            <a:spAutoFit/>
          </a:bodyPr>
          <a:lstStyle>
            <a:lvl1pPr lvl="0" algn="ctr">
              <a:lnSpc>
                <a:spcPct val="85000"/>
              </a:lnSpc>
              <a:spcBef>
                <a:spcPts val="0"/>
              </a:spcBef>
              <a:spcAft>
                <a:spcPts val="0"/>
              </a:spcAft>
              <a:buClr>
                <a:schemeClr val="lt1"/>
              </a:buClr>
              <a:buSzPts val="6000"/>
              <a:buFont typeface="Arial"/>
              <a:buNone/>
              <a:defRPr sz="60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58"/>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164" name="Google Shape;164;p58" descr="SumoLogic_Logo_White_RGB_@1x.png"/>
          <p:cNvPicPr preferRelativeResize="0"/>
          <p:nvPr/>
        </p:nvPicPr>
        <p:blipFill rotWithShape="1">
          <a:blip r:embed="rId3">
            <a:alphaModFix/>
          </a:blip>
          <a:srcRect/>
          <a:stretch/>
        </p:blipFill>
        <p:spPr>
          <a:xfrm>
            <a:off x="405188" y="6361832"/>
            <a:ext cx="1333444" cy="249588"/>
          </a:xfrm>
          <a:prstGeom prst="rect">
            <a:avLst/>
          </a:prstGeom>
          <a:noFill/>
          <a:ln>
            <a:noFill/>
          </a:ln>
        </p:spPr>
      </p:pic>
    </p:spTree>
    <p:extLst>
      <p:ext uri="{BB962C8B-B14F-4D97-AF65-F5344CB8AC3E}">
        <p14:creationId xmlns:p14="http://schemas.microsoft.com/office/powerpoint/2010/main" val="3931851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ustomer Quotes " preserve="1">
  <p:cSld name="Two Customer Quotes ">
    <p:bg>
      <p:bgPr>
        <a:solidFill>
          <a:srgbClr val="181818"/>
        </a:solidFill>
        <a:effectLst/>
      </p:bgPr>
    </p:bg>
    <p:spTree>
      <p:nvGrpSpPr>
        <p:cNvPr id="1" name="Shape 165"/>
        <p:cNvGrpSpPr/>
        <p:nvPr/>
      </p:nvGrpSpPr>
      <p:grpSpPr>
        <a:xfrm>
          <a:off x="0" y="0"/>
          <a:ext cx="0" cy="0"/>
          <a:chOff x="0" y="0"/>
          <a:chExt cx="0" cy="0"/>
        </a:xfrm>
      </p:grpSpPr>
      <p:sp>
        <p:nvSpPr>
          <p:cNvPr id="166" name="Google Shape;166;p59"/>
          <p:cNvSpPr/>
          <p:nvPr/>
        </p:nvSpPr>
        <p:spPr>
          <a:xfrm>
            <a:off x="0" y="0"/>
            <a:ext cx="4775200" cy="6858000"/>
          </a:xfrm>
          <a:prstGeom prst="rect">
            <a:avLst/>
          </a:prstGeom>
          <a:solidFill>
            <a:srgbClr val="03009C"/>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1"/>
              </a:solidFill>
              <a:latin typeface="Arial"/>
              <a:ea typeface="Arial"/>
              <a:cs typeface="Arial"/>
              <a:sym typeface="Arial"/>
            </a:endParaRPr>
          </a:p>
        </p:txBody>
      </p:sp>
      <p:sp>
        <p:nvSpPr>
          <p:cNvPr id="167" name="Google Shape;167;p59"/>
          <p:cNvSpPr txBox="1"/>
          <p:nvPr/>
        </p:nvSpPr>
        <p:spPr>
          <a:xfrm>
            <a:off x="266469" y="391121"/>
            <a:ext cx="4305531" cy="358251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chemeClr val="accent3"/>
                </a:solidFill>
                <a:latin typeface="Arial"/>
                <a:ea typeface="Arial"/>
                <a:cs typeface="Arial"/>
                <a:sym typeface="Arial"/>
              </a:rPr>
              <a:t>What our customers are saying. Our goal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chemeClr val="accent3"/>
                </a:solidFill>
                <a:latin typeface="Arial"/>
                <a:ea typeface="Arial"/>
                <a:cs typeface="Arial"/>
                <a:sym typeface="Arial"/>
              </a:rPr>
              <a:t>is to provide a product that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keeps our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customers </a:t>
            </a:r>
            <a:br>
              <a:rPr lang="en-US" sz="3600" b="1" i="0" u="none" strike="noStrike" cap="none">
                <a:solidFill>
                  <a:schemeClr val="lt1"/>
                </a:solidFill>
                <a:latin typeface="Arial"/>
                <a:ea typeface="Arial"/>
                <a:cs typeface="Arial"/>
                <a:sym typeface="Arial"/>
              </a:rPr>
            </a:br>
            <a:r>
              <a:rPr lang="en-US" sz="3600" b="1" i="0" u="none" strike="noStrike" cap="none">
                <a:solidFill>
                  <a:schemeClr val="lt1"/>
                </a:solidFill>
                <a:latin typeface="Arial"/>
                <a:ea typeface="Arial"/>
                <a:cs typeface="Arial"/>
                <a:sym typeface="Arial"/>
              </a:rPr>
              <a:t>happy.</a:t>
            </a:r>
            <a:endParaRPr sz="1400" b="0" i="0" u="none" strike="noStrike" cap="none">
              <a:solidFill>
                <a:srgbClr val="000000"/>
              </a:solidFill>
              <a:latin typeface="Arial"/>
              <a:ea typeface="Arial"/>
              <a:cs typeface="Arial"/>
              <a:sym typeface="Arial"/>
            </a:endParaRPr>
          </a:p>
        </p:txBody>
      </p:sp>
      <p:sp>
        <p:nvSpPr>
          <p:cNvPr id="168" name="Google Shape;168;p59"/>
          <p:cNvSpPr txBox="1">
            <a:spLocks noGrp="1"/>
          </p:cNvSpPr>
          <p:nvPr>
            <p:ph type="body" idx="1"/>
          </p:nvPr>
        </p:nvSpPr>
        <p:spPr>
          <a:xfrm>
            <a:off x="5392182" y="1502327"/>
            <a:ext cx="6229564" cy="1733488"/>
          </a:xfrm>
          <a:prstGeom prst="rect">
            <a:avLst/>
          </a:prstGeom>
          <a:noFill/>
          <a:ln>
            <a:noFill/>
          </a:ln>
        </p:spPr>
        <p:txBody>
          <a:bodyPr spcFirstLastPara="1" wrap="square" lIns="91425" tIns="45700" rIns="91425" bIns="45700" anchor="t" anchorCtr="0">
            <a:spAutoFit/>
          </a:bodyPr>
          <a:lstStyle>
            <a:lvl1pPr marL="457200" marR="0" lvl="0" indent="-228600" algn="l">
              <a:lnSpc>
                <a:spcPct val="90000"/>
              </a:lnSpc>
              <a:spcBef>
                <a:spcPts val="800"/>
              </a:spcBef>
              <a:spcAft>
                <a:spcPts val="0"/>
              </a:spcAft>
              <a:buClr>
                <a:schemeClr val="lt1"/>
              </a:buClr>
              <a:buSzPts val="2100"/>
              <a:buFont typeface="Arial"/>
              <a:buNone/>
              <a:defRPr sz="2100">
                <a:solidFill>
                  <a:schemeClr val="lt1"/>
                </a:solidFill>
                <a:latin typeface="Arial"/>
                <a:ea typeface="Arial"/>
                <a:cs typeface="Arial"/>
                <a:sym typeface="Arial"/>
              </a:defRPr>
            </a:lvl1pPr>
            <a:lvl2pPr marL="914400" lvl="1" indent="-465645" algn="l">
              <a:lnSpc>
                <a:spcPct val="90000"/>
              </a:lnSpc>
              <a:spcBef>
                <a:spcPts val="600"/>
              </a:spcBef>
              <a:spcAft>
                <a:spcPts val="0"/>
              </a:spcAft>
              <a:buSzPts val="3733"/>
              <a:buChar char="–"/>
              <a:defRPr sz="3733">
                <a:solidFill>
                  <a:schemeClr val="lt1"/>
                </a:solidFill>
                <a:latin typeface="Arial"/>
                <a:ea typeface="Arial"/>
                <a:cs typeface="Arial"/>
                <a:sym typeface="Arial"/>
              </a:defRPr>
            </a:lvl2pPr>
            <a:lvl3pPr marL="1371600" lvl="2" indent="-465645" algn="l">
              <a:lnSpc>
                <a:spcPct val="90000"/>
              </a:lnSpc>
              <a:spcBef>
                <a:spcPts val="600"/>
              </a:spcBef>
              <a:spcAft>
                <a:spcPts val="0"/>
              </a:spcAft>
              <a:buSzPts val="3733"/>
              <a:buChar char="•"/>
              <a:defRPr sz="3733">
                <a:solidFill>
                  <a:schemeClr val="lt1"/>
                </a:solidFill>
                <a:latin typeface="Arial"/>
                <a:ea typeface="Arial"/>
                <a:cs typeface="Arial"/>
                <a:sym typeface="Arial"/>
              </a:defRPr>
            </a:lvl3pPr>
            <a:lvl4pPr marL="1828800" lvl="3" indent="-465645" algn="l">
              <a:lnSpc>
                <a:spcPct val="90000"/>
              </a:lnSpc>
              <a:spcBef>
                <a:spcPts val="600"/>
              </a:spcBef>
              <a:spcAft>
                <a:spcPts val="0"/>
              </a:spcAft>
              <a:buSzPts val="3733"/>
              <a:buChar char="–"/>
              <a:defRPr sz="3733">
                <a:solidFill>
                  <a:schemeClr val="lt1"/>
                </a:solidFill>
                <a:latin typeface="Arial"/>
                <a:ea typeface="Arial"/>
                <a:cs typeface="Arial"/>
                <a:sym typeface="Arial"/>
              </a:defRPr>
            </a:lvl4pPr>
            <a:lvl5pPr marL="2286000" lvl="4" indent="-465645" algn="l">
              <a:lnSpc>
                <a:spcPct val="90000"/>
              </a:lnSpc>
              <a:spcBef>
                <a:spcPts val="600"/>
              </a:spcBef>
              <a:spcAft>
                <a:spcPts val="0"/>
              </a:spcAft>
              <a:buSzPts val="3733"/>
              <a:buChar char="»"/>
              <a:defRPr sz="3733">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9" name="Google Shape;169;p59"/>
          <p:cNvSpPr>
            <a:spLocks noGrp="1"/>
          </p:cNvSpPr>
          <p:nvPr>
            <p:ph type="pic" idx="2"/>
          </p:nvPr>
        </p:nvSpPr>
        <p:spPr>
          <a:xfrm>
            <a:off x="5388864" y="524611"/>
            <a:ext cx="2728813" cy="773367"/>
          </a:xfrm>
          <a:prstGeom prst="rect">
            <a:avLst/>
          </a:prstGeom>
          <a:noFill/>
          <a:ln>
            <a:noFill/>
          </a:ln>
        </p:spPr>
      </p:sp>
      <p:sp>
        <p:nvSpPr>
          <p:cNvPr id="170" name="Google Shape;170;p59"/>
          <p:cNvSpPr>
            <a:spLocks noGrp="1"/>
          </p:cNvSpPr>
          <p:nvPr>
            <p:ph type="pic" idx="3"/>
          </p:nvPr>
        </p:nvSpPr>
        <p:spPr>
          <a:xfrm>
            <a:off x="5374708" y="3589266"/>
            <a:ext cx="2728813" cy="773367"/>
          </a:xfrm>
          <a:prstGeom prst="rect">
            <a:avLst/>
          </a:prstGeom>
          <a:noFill/>
          <a:ln>
            <a:noFill/>
          </a:ln>
        </p:spPr>
      </p:sp>
      <p:sp>
        <p:nvSpPr>
          <p:cNvPr id="171" name="Google Shape;171;p59"/>
          <p:cNvSpPr txBox="1">
            <a:spLocks noGrp="1"/>
          </p:cNvSpPr>
          <p:nvPr>
            <p:ph type="body" idx="4"/>
          </p:nvPr>
        </p:nvSpPr>
        <p:spPr>
          <a:xfrm>
            <a:off x="5374709" y="4573980"/>
            <a:ext cx="6229564" cy="1733488"/>
          </a:xfrm>
          <a:prstGeom prst="rect">
            <a:avLst/>
          </a:prstGeom>
          <a:noFill/>
          <a:ln>
            <a:noFill/>
          </a:ln>
        </p:spPr>
        <p:txBody>
          <a:bodyPr spcFirstLastPara="1" wrap="square" lIns="91425" tIns="45700" rIns="91425" bIns="45700" anchor="t" anchorCtr="0">
            <a:spAutoFit/>
          </a:bodyPr>
          <a:lstStyle>
            <a:lvl1pPr marL="457200" marR="0" lvl="0" indent="-228600" algn="l">
              <a:lnSpc>
                <a:spcPct val="90000"/>
              </a:lnSpc>
              <a:spcBef>
                <a:spcPts val="800"/>
              </a:spcBef>
              <a:spcAft>
                <a:spcPts val="0"/>
              </a:spcAft>
              <a:buClr>
                <a:schemeClr val="lt1"/>
              </a:buClr>
              <a:buSzPts val="2100"/>
              <a:buFont typeface="Arial"/>
              <a:buNone/>
              <a:defRPr sz="2100">
                <a:solidFill>
                  <a:schemeClr val="lt1"/>
                </a:solidFill>
                <a:latin typeface="Arial"/>
                <a:ea typeface="Arial"/>
                <a:cs typeface="Arial"/>
                <a:sym typeface="Arial"/>
              </a:defRPr>
            </a:lvl1pPr>
            <a:lvl2pPr marL="914400" lvl="1" indent="-465645" algn="l">
              <a:lnSpc>
                <a:spcPct val="90000"/>
              </a:lnSpc>
              <a:spcBef>
                <a:spcPts val="600"/>
              </a:spcBef>
              <a:spcAft>
                <a:spcPts val="0"/>
              </a:spcAft>
              <a:buSzPts val="3733"/>
              <a:buChar char="–"/>
              <a:defRPr sz="3733">
                <a:solidFill>
                  <a:schemeClr val="lt1"/>
                </a:solidFill>
                <a:latin typeface="Arial"/>
                <a:ea typeface="Arial"/>
                <a:cs typeface="Arial"/>
                <a:sym typeface="Arial"/>
              </a:defRPr>
            </a:lvl2pPr>
            <a:lvl3pPr marL="1371600" lvl="2" indent="-465645" algn="l">
              <a:lnSpc>
                <a:spcPct val="90000"/>
              </a:lnSpc>
              <a:spcBef>
                <a:spcPts val="600"/>
              </a:spcBef>
              <a:spcAft>
                <a:spcPts val="0"/>
              </a:spcAft>
              <a:buSzPts val="3733"/>
              <a:buChar char="•"/>
              <a:defRPr sz="3733">
                <a:solidFill>
                  <a:schemeClr val="lt1"/>
                </a:solidFill>
                <a:latin typeface="Arial"/>
                <a:ea typeface="Arial"/>
                <a:cs typeface="Arial"/>
                <a:sym typeface="Arial"/>
              </a:defRPr>
            </a:lvl3pPr>
            <a:lvl4pPr marL="1828800" lvl="3" indent="-465645" algn="l">
              <a:lnSpc>
                <a:spcPct val="90000"/>
              </a:lnSpc>
              <a:spcBef>
                <a:spcPts val="600"/>
              </a:spcBef>
              <a:spcAft>
                <a:spcPts val="0"/>
              </a:spcAft>
              <a:buSzPts val="3733"/>
              <a:buChar char="–"/>
              <a:defRPr sz="3733">
                <a:solidFill>
                  <a:schemeClr val="lt1"/>
                </a:solidFill>
                <a:latin typeface="Arial"/>
                <a:ea typeface="Arial"/>
                <a:cs typeface="Arial"/>
                <a:sym typeface="Arial"/>
              </a:defRPr>
            </a:lvl4pPr>
            <a:lvl5pPr marL="2286000" lvl="4" indent="-465645" algn="l">
              <a:lnSpc>
                <a:spcPct val="90000"/>
              </a:lnSpc>
              <a:spcBef>
                <a:spcPts val="600"/>
              </a:spcBef>
              <a:spcAft>
                <a:spcPts val="0"/>
              </a:spcAft>
              <a:buSzPts val="3733"/>
              <a:buChar char="»"/>
              <a:defRPr sz="3733">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72" name="Google Shape;172;p59"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173" name="Google Shape;173;p59"/>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lt1"/>
              </a:buClr>
              <a:buSzPts val="1050"/>
              <a:buFont typeface="Arial"/>
              <a:buNone/>
            </a:pPr>
            <a:r>
              <a:rPr lang="en-US" sz="1050" b="0" i="0" u="none" strike="noStrike" cap="none">
                <a:solidFill>
                  <a:schemeClr val="lt1"/>
                </a:solidFill>
                <a:latin typeface="Arial"/>
                <a:ea typeface="Arial"/>
                <a:cs typeface="Arial"/>
                <a:sym typeface="Arial"/>
              </a:rPr>
              <a:t>Sumo Logic confidential</a:t>
            </a:r>
            <a:endParaRPr sz="1050" b="0" i="0" u="none" strike="noStrike" cap="none">
              <a:solidFill>
                <a:schemeClr val="lt1"/>
              </a:solidFill>
              <a:latin typeface="Arial"/>
              <a:ea typeface="Arial"/>
              <a:cs typeface="Arial"/>
              <a:sym typeface="Arial"/>
            </a:endParaRPr>
          </a:p>
        </p:txBody>
      </p:sp>
      <p:sp>
        <p:nvSpPr>
          <p:cNvPr id="174" name="Google Shape;174;p59"/>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175" name="Google Shape;175;p59" descr="Background pattern&#10;&#10;Description automatically generated"/>
          <p:cNvPicPr preferRelativeResize="0"/>
          <p:nvPr/>
        </p:nvPicPr>
        <p:blipFill rotWithShape="1">
          <a:blip r:embed="rId3">
            <a:alphaModFix/>
          </a:blip>
          <a:srcRect/>
          <a:stretch/>
        </p:blipFill>
        <p:spPr>
          <a:xfrm>
            <a:off x="4775200" y="11430"/>
            <a:ext cx="126005" cy="6856781"/>
          </a:xfrm>
          <a:prstGeom prst="rect">
            <a:avLst/>
          </a:prstGeom>
          <a:noFill/>
          <a:ln>
            <a:noFill/>
          </a:ln>
        </p:spPr>
      </p:pic>
    </p:spTree>
    <p:extLst>
      <p:ext uri="{BB962C8B-B14F-4D97-AF65-F5344CB8AC3E}">
        <p14:creationId xmlns:p14="http://schemas.microsoft.com/office/powerpoint/2010/main" val="1920950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divider - Product option 1" preserve="1">
  <p:cSld name="Section divider - Product option 1">
    <p:bg>
      <p:bgPr>
        <a:solidFill>
          <a:srgbClr val="181818"/>
        </a:solidFill>
        <a:effectLst/>
      </p:bgPr>
    </p:bg>
    <p:spTree>
      <p:nvGrpSpPr>
        <p:cNvPr id="1" name="Shape 176"/>
        <p:cNvGrpSpPr/>
        <p:nvPr/>
      </p:nvGrpSpPr>
      <p:grpSpPr>
        <a:xfrm>
          <a:off x="0" y="0"/>
          <a:ext cx="0" cy="0"/>
          <a:chOff x="0" y="0"/>
          <a:chExt cx="0" cy="0"/>
        </a:xfrm>
      </p:grpSpPr>
      <p:sp>
        <p:nvSpPr>
          <p:cNvPr id="177" name="Google Shape;177;p60"/>
          <p:cNvSpPr txBox="1">
            <a:spLocks noGrp="1"/>
          </p:cNvSpPr>
          <p:nvPr>
            <p:ph type="subTitle" idx="1"/>
          </p:nvPr>
        </p:nvSpPr>
        <p:spPr>
          <a:xfrm>
            <a:off x="403730" y="4089245"/>
            <a:ext cx="639331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178" name="Google Shape;178;p60"/>
          <p:cNvSpPr txBox="1">
            <a:spLocks noGrp="1"/>
          </p:cNvSpPr>
          <p:nvPr>
            <p:ph type="ctrTitle"/>
          </p:nvPr>
        </p:nvSpPr>
        <p:spPr>
          <a:xfrm>
            <a:off x="403730" y="2383099"/>
            <a:ext cx="6393311" cy="1682496"/>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60"/>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180" name="Google Shape;180;p60"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pic>
        <p:nvPicPr>
          <p:cNvPr id="181" name="Google Shape;181;p60" descr="https://lh4.googleusercontent.com/vs_QKMTSufiudMnPZXk_smdUMjz7HSogMclT3U2BvYEEqR22n-yyW4aOOyKW0iUFBBRjiyCjaFdJEdb6qagsNEfm7CZf33nZN8IcSBH449KEQiuLbrqoVUW52ZESxpg0zGQSfVCfVxY"/>
          <p:cNvPicPr preferRelativeResize="0"/>
          <p:nvPr/>
        </p:nvPicPr>
        <p:blipFill rotWithShape="1">
          <a:blip r:embed="rId3">
            <a:alphaModFix/>
          </a:blip>
          <a:srcRect/>
          <a:stretch/>
        </p:blipFill>
        <p:spPr>
          <a:xfrm>
            <a:off x="7581885" y="0"/>
            <a:ext cx="4610115" cy="6858000"/>
          </a:xfrm>
          <a:prstGeom prst="rect">
            <a:avLst/>
          </a:prstGeom>
          <a:noFill/>
          <a:ln>
            <a:noFill/>
          </a:ln>
        </p:spPr>
      </p:pic>
      <p:sp>
        <p:nvSpPr>
          <p:cNvPr id="182" name="Google Shape;182;p60"/>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183" name="Google Shape;183;p60" descr="Background pattern&#10;&#10;Description automatically generated"/>
          <p:cNvPicPr preferRelativeResize="0"/>
          <p:nvPr/>
        </p:nvPicPr>
        <p:blipFill rotWithShape="1">
          <a:blip r:embed="rId4">
            <a:alphaModFix/>
          </a:blip>
          <a:srcRect/>
          <a:stretch/>
        </p:blipFill>
        <p:spPr>
          <a:xfrm>
            <a:off x="7486006" y="11430"/>
            <a:ext cx="126005" cy="6856781"/>
          </a:xfrm>
          <a:prstGeom prst="rect">
            <a:avLst/>
          </a:prstGeom>
          <a:noFill/>
          <a:ln>
            <a:noFill/>
          </a:ln>
        </p:spPr>
      </p:pic>
    </p:spTree>
    <p:extLst>
      <p:ext uri="{BB962C8B-B14F-4D97-AF65-F5344CB8AC3E}">
        <p14:creationId xmlns:p14="http://schemas.microsoft.com/office/powerpoint/2010/main" val="2595828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divider - Collaboration option 2" preserve="1">
  <p:cSld name="Section divider - Collaboration option 2">
    <p:bg>
      <p:bgPr>
        <a:solidFill>
          <a:srgbClr val="181818"/>
        </a:solidFill>
        <a:effectLst/>
      </p:bgPr>
    </p:bg>
    <p:spTree>
      <p:nvGrpSpPr>
        <p:cNvPr id="1" name="Shape 184"/>
        <p:cNvGrpSpPr/>
        <p:nvPr/>
      </p:nvGrpSpPr>
      <p:grpSpPr>
        <a:xfrm>
          <a:off x="0" y="0"/>
          <a:ext cx="0" cy="0"/>
          <a:chOff x="0" y="0"/>
          <a:chExt cx="0" cy="0"/>
        </a:xfrm>
      </p:grpSpPr>
      <p:sp>
        <p:nvSpPr>
          <p:cNvPr id="185" name="Google Shape;185;p61"/>
          <p:cNvSpPr txBox="1">
            <a:spLocks noGrp="1"/>
          </p:cNvSpPr>
          <p:nvPr>
            <p:ph type="subTitle" idx="1"/>
          </p:nvPr>
        </p:nvSpPr>
        <p:spPr>
          <a:xfrm>
            <a:off x="403730" y="4089245"/>
            <a:ext cx="639331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186" name="Google Shape;186;p61"/>
          <p:cNvSpPr txBox="1">
            <a:spLocks noGrp="1"/>
          </p:cNvSpPr>
          <p:nvPr>
            <p:ph type="ctrTitle"/>
          </p:nvPr>
        </p:nvSpPr>
        <p:spPr>
          <a:xfrm>
            <a:off x="403730" y="2383099"/>
            <a:ext cx="6393311" cy="1685077"/>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61"/>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188" name="Google Shape;188;p61"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pic>
        <p:nvPicPr>
          <p:cNvPr id="189" name="Google Shape;189;p61" descr="https://lh6.googleusercontent.com/MOtRRVymnnr0EGtbCR4JqNvX8CEUM8gzHIK52jxzEQzOelcXM_xscQmTd5OPbMV3liFHQ-VvpVFlcJjjDza5BATh70fd7ECzlYUF4RJA4C2bOS98cqKIk2psZdNOekc-8M4YdfVP3-M"/>
          <p:cNvPicPr preferRelativeResize="0"/>
          <p:nvPr/>
        </p:nvPicPr>
        <p:blipFill rotWithShape="1">
          <a:blip r:embed="rId3">
            <a:alphaModFix/>
          </a:blip>
          <a:srcRect/>
          <a:stretch/>
        </p:blipFill>
        <p:spPr>
          <a:xfrm>
            <a:off x="7554567" y="0"/>
            <a:ext cx="4637433" cy="6858000"/>
          </a:xfrm>
          <a:prstGeom prst="rect">
            <a:avLst/>
          </a:prstGeom>
          <a:noFill/>
          <a:ln>
            <a:noFill/>
          </a:ln>
        </p:spPr>
      </p:pic>
      <p:sp>
        <p:nvSpPr>
          <p:cNvPr id="190" name="Google Shape;190;p61"/>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191" name="Google Shape;191;p61" descr="Background pattern&#10;&#10;Description automatically generated"/>
          <p:cNvPicPr preferRelativeResize="0"/>
          <p:nvPr/>
        </p:nvPicPr>
        <p:blipFill rotWithShape="1">
          <a:blip r:embed="rId4">
            <a:alphaModFix/>
          </a:blip>
          <a:srcRect/>
          <a:stretch/>
        </p:blipFill>
        <p:spPr>
          <a:xfrm>
            <a:off x="7434981" y="11430"/>
            <a:ext cx="126005" cy="6856781"/>
          </a:xfrm>
          <a:prstGeom prst="rect">
            <a:avLst/>
          </a:prstGeom>
          <a:noFill/>
          <a:ln>
            <a:noFill/>
          </a:ln>
        </p:spPr>
      </p:pic>
    </p:spTree>
    <p:extLst>
      <p:ext uri="{BB962C8B-B14F-4D97-AF65-F5344CB8AC3E}">
        <p14:creationId xmlns:p14="http://schemas.microsoft.com/office/powerpoint/2010/main" val="265670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divider - Collaboration option 1" preserve="1">
  <p:cSld name="Section divider - Collaboration option 1">
    <p:bg>
      <p:bgPr>
        <a:solidFill>
          <a:srgbClr val="181818"/>
        </a:solidFill>
        <a:effectLst/>
      </p:bgPr>
    </p:bg>
    <p:spTree>
      <p:nvGrpSpPr>
        <p:cNvPr id="1" name="Shape 192"/>
        <p:cNvGrpSpPr/>
        <p:nvPr/>
      </p:nvGrpSpPr>
      <p:grpSpPr>
        <a:xfrm>
          <a:off x="0" y="0"/>
          <a:ext cx="0" cy="0"/>
          <a:chOff x="0" y="0"/>
          <a:chExt cx="0" cy="0"/>
        </a:xfrm>
      </p:grpSpPr>
      <p:sp>
        <p:nvSpPr>
          <p:cNvPr id="193" name="Google Shape;193;p62"/>
          <p:cNvSpPr txBox="1">
            <a:spLocks noGrp="1"/>
          </p:cNvSpPr>
          <p:nvPr>
            <p:ph type="subTitle" idx="1"/>
          </p:nvPr>
        </p:nvSpPr>
        <p:spPr>
          <a:xfrm>
            <a:off x="403730" y="4089244"/>
            <a:ext cx="639331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194" name="Google Shape;194;p62"/>
          <p:cNvSpPr txBox="1">
            <a:spLocks noGrp="1"/>
          </p:cNvSpPr>
          <p:nvPr>
            <p:ph type="ctrTitle"/>
          </p:nvPr>
        </p:nvSpPr>
        <p:spPr>
          <a:xfrm>
            <a:off x="403730" y="2383099"/>
            <a:ext cx="6393311" cy="1685077"/>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62"/>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196" name="Google Shape;196;p62"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pic>
        <p:nvPicPr>
          <p:cNvPr id="197" name="Google Shape;197;p62" descr="https://lh5.googleusercontent.com/un6sazq5RvOT8ANrFKAoh9YbIaavgaACpa7mbSF-qtBmA7Bqwq-nMLdnvJ2qOgFhqfMUDMi2PrHcgR-SwdjshjI0cvZF2LcDQerOl_wn4hICzf-zKAy4koTvOefblQ8pez9N1VBrJsU"/>
          <p:cNvPicPr preferRelativeResize="0"/>
          <p:nvPr/>
        </p:nvPicPr>
        <p:blipFill rotWithShape="1">
          <a:blip r:embed="rId3">
            <a:alphaModFix/>
          </a:blip>
          <a:srcRect/>
          <a:stretch/>
        </p:blipFill>
        <p:spPr>
          <a:xfrm>
            <a:off x="7904964" y="0"/>
            <a:ext cx="4287036" cy="6858000"/>
          </a:xfrm>
          <a:prstGeom prst="rect">
            <a:avLst/>
          </a:prstGeom>
          <a:noFill/>
          <a:ln>
            <a:noFill/>
          </a:ln>
        </p:spPr>
      </p:pic>
      <p:sp>
        <p:nvSpPr>
          <p:cNvPr id="198" name="Google Shape;198;p62"/>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199" name="Google Shape;199;p62" descr="Background pattern&#10;&#10;Description automatically generated"/>
          <p:cNvPicPr preferRelativeResize="0"/>
          <p:nvPr/>
        </p:nvPicPr>
        <p:blipFill rotWithShape="1">
          <a:blip r:embed="rId4">
            <a:alphaModFix/>
          </a:blip>
          <a:srcRect/>
          <a:stretch/>
        </p:blipFill>
        <p:spPr>
          <a:xfrm>
            <a:off x="7785378" y="11430"/>
            <a:ext cx="126005" cy="6856781"/>
          </a:xfrm>
          <a:prstGeom prst="rect">
            <a:avLst/>
          </a:prstGeom>
          <a:noFill/>
          <a:ln>
            <a:noFill/>
          </a:ln>
        </p:spPr>
      </p:pic>
    </p:spTree>
    <p:extLst>
      <p:ext uri="{BB962C8B-B14F-4D97-AF65-F5344CB8AC3E}">
        <p14:creationId xmlns:p14="http://schemas.microsoft.com/office/powerpoint/2010/main" val="1181347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divider - Meeting" preserve="1">
  <p:cSld name="Section divider - Meeting">
    <p:bg>
      <p:bgPr>
        <a:solidFill>
          <a:srgbClr val="181818"/>
        </a:solidFill>
        <a:effectLst/>
      </p:bgPr>
    </p:bg>
    <p:spTree>
      <p:nvGrpSpPr>
        <p:cNvPr id="1" name="Shape 200"/>
        <p:cNvGrpSpPr/>
        <p:nvPr/>
      </p:nvGrpSpPr>
      <p:grpSpPr>
        <a:xfrm>
          <a:off x="0" y="0"/>
          <a:ext cx="0" cy="0"/>
          <a:chOff x="0" y="0"/>
          <a:chExt cx="0" cy="0"/>
        </a:xfrm>
      </p:grpSpPr>
      <p:sp>
        <p:nvSpPr>
          <p:cNvPr id="201" name="Google Shape;201;p63"/>
          <p:cNvSpPr txBox="1">
            <a:spLocks noGrp="1"/>
          </p:cNvSpPr>
          <p:nvPr>
            <p:ph type="subTitle" idx="1"/>
          </p:nvPr>
        </p:nvSpPr>
        <p:spPr>
          <a:xfrm>
            <a:off x="403730" y="4089244"/>
            <a:ext cx="639331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202" name="Google Shape;202;p63"/>
          <p:cNvSpPr txBox="1">
            <a:spLocks noGrp="1"/>
          </p:cNvSpPr>
          <p:nvPr>
            <p:ph type="ctrTitle"/>
          </p:nvPr>
        </p:nvSpPr>
        <p:spPr>
          <a:xfrm>
            <a:off x="403730" y="2383099"/>
            <a:ext cx="6393311" cy="1685077"/>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63"/>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204" name="Google Shape;204;p63"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pic>
        <p:nvPicPr>
          <p:cNvPr id="205" name="Google Shape;205;p63" descr="https://lh4.googleusercontent.com/jx-JC4qFGUVyvXM8pEGs-BBtjktfS_Mj6hGg_rfJVVzosTTsNFmJl4qUIUDTO4mlXGl2aCrxd2LU-pkTG-AXLj8BGBl8R_QIvWGRkYfErecDD6i28jVTp5Z9c_pFYfhJW2vlDv3woeY"/>
          <p:cNvPicPr preferRelativeResize="0"/>
          <p:nvPr/>
        </p:nvPicPr>
        <p:blipFill rotWithShape="1">
          <a:blip r:embed="rId3">
            <a:alphaModFix/>
          </a:blip>
          <a:srcRect/>
          <a:stretch/>
        </p:blipFill>
        <p:spPr>
          <a:xfrm>
            <a:off x="7903882" y="0"/>
            <a:ext cx="4288118" cy="6858000"/>
          </a:xfrm>
          <a:prstGeom prst="rect">
            <a:avLst/>
          </a:prstGeom>
          <a:noFill/>
          <a:ln>
            <a:noFill/>
          </a:ln>
        </p:spPr>
      </p:pic>
      <p:sp>
        <p:nvSpPr>
          <p:cNvPr id="206" name="Google Shape;206;p63"/>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207" name="Google Shape;207;p63" descr="Background pattern&#10;&#10;Description automatically generated"/>
          <p:cNvPicPr preferRelativeResize="0"/>
          <p:nvPr/>
        </p:nvPicPr>
        <p:blipFill rotWithShape="1">
          <a:blip r:embed="rId4">
            <a:alphaModFix/>
          </a:blip>
          <a:srcRect/>
          <a:stretch/>
        </p:blipFill>
        <p:spPr>
          <a:xfrm>
            <a:off x="7774671" y="11430"/>
            <a:ext cx="126005" cy="6856781"/>
          </a:xfrm>
          <a:prstGeom prst="rect">
            <a:avLst/>
          </a:prstGeom>
          <a:noFill/>
          <a:ln>
            <a:noFill/>
          </a:ln>
        </p:spPr>
      </p:pic>
    </p:spTree>
    <p:extLst>
      <p:ext uri="{BB962C8B-B14F-4D97-AF65-F5344CB8AC3E}">
        <p14:creationId xmlns:p14="http://schemas.microsoft.com/office/powerpoint/2010/main" val="843143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1 - Blue" preserve="1">
  <p:cSld name="Title 1 - Blue">
    <p:bg>
      <p:bgPr>
        <a:solidFill>
          <a:srgbClr val="03009C"/>
        </a:solidFill>
        <a:effectLst/>
      </p:bgPr>
    </p:bg>
    <p:spTree>
      <p:nvGrpSpPr>
        <p:cNvPr id="1" name="Shape 20"/>
        <p:cNvGrpSpPr/>
        <p:nvPr/>
      </p:nvGrpSpPr>
      <p:grpSpPr>
        <a:xfrm>
          <a:off x="0" y="0"/>
          <a:ext cx="0" cy="0"/>
          <a:chOff x="0" y="0"/>
          <a:chExt cx="0" cy="0"/>
        </a:xfrm>
      </p:grpSpPr>
      <p:sp>
        <p:nvSpPr>
          <p:cNvPr id="21" name="Google Shape;21;p46"/>
          <p:cNvSpPr txBox="1">
            <a:spLocks noGrp="1"/>
          </p:cNvSpPr>
          <p:nvPr>
            <p:ph type="ctrTitle"/>
          </p:nvPr>
        </p:nvSpPr>
        <p:spPr>
          <a:xfrm>
            <a:off x="403729" y="2614433"/>
            <a:ext cx="11218016" cy="819455"/>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5400"/>
              <a:buFont typeface="Arial"/>
              <a:buNone/>
              <a:defRPr sz="54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6"/>
          <p:cNvSpPr txBox="1">
            <a:spLocks noGrp="1"/>
          </p:cNvSpPr>
          <p:nvPr>
            <p:ph type="subTitle" idx="1"/>
          </p:nvPr>
        </p:nvSpPr>
        <p:spPr>
          <a:xfrm>
            <a:off x="403730" y="3668358"/>
            <a:ext cx="1121554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23" name="Google Shape;23;p46"/>
          <p:cNvSpPr txBox="1">
            <a:spLocks noGrp="1"/>
          </p:cNvSpPr>
          <p:nvPr>
            <p:ph type="body" idx="2"/>
          </p:nvPr>
        </p:nvSpPr>
        <p:spPr>
          <a:xfrm>
            <a:off x="403730" y="4744319"/>
            <a:ext cx="11214612" cy="3693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000"/>
              <a:buNone/>
              <a:defRPr sz="2000">
                <a:solidFill>
                  <a:schemeClr val="lt1"/>
                </a:solidFill>
                <a:latin typeface="Arial"/>
                <a:ea typeface="Arial"/>
                <a:cs typeface="Arial"/>
                <a:sym typeface="Arial"/>
              </a:defRPr>
            </a:lvl1pPr>
            <a:lvl2pPr marL="914400" lvl="1" indent="-406400" algn="l">
              <a:lnSpc>
                <a:spcPct val="90000"/>
              </a:lnSpc>
              <a:spcBef>
                <a:spcPts val="600"/>
              </a:spcBef>
              <a:spcAft>
                <a:spcPts val="0"/>
              </a:spcAft>
              <a:buSzPts val="2800"/>
              <a:buChar char="–"/>
              <a:defRPr>
                <a:solidFill>
                  <a:schemeClr val="lt1"/>
                </a:solidFill>
              </a:defRPr>
            </a:lvl2pPr>
            <a:lvl3pPr marL="1371600" lvl="2" indent="-406400" algn="l">
              <a:lnSpc>
                <a:spcPct val="90000"/>
              </a:lnSpc>
              <a:spcBef>
                <a:spcPts val="600"/>
              </a:spcBef>
              <a:spcAft>
                <a:spcPts val="0"/>
              </a:spcAft>
              <a:buSzPts val="2800"/>
              <a:buChar char="•"/>
              <a:defRPr>
                <a:solidFill>
                  <a:schemeClr val="lt1"/>
                </a:solidFill>
              </a:defRPr>
            </a:lvl3pPr>
            <a:lvl4pPr marL="1828800" lvl="3" indent="-406400" algn="l">
              <a:lnSpc>
                <a:spcPct val="90000"/>
              </a:lnSpc>
              <a:spcBef>
                <a:spcPts val="600"/>
              </a:spcBef>
              <a:spcAft>
                <a:spcPts val="0"/>
              </a:spcAft>
              <a:buSzPts val="2800"/>
              <a:buChar char="–"/>
              <a:defRPr>
                <a:solidFill>
                  <a:schemeClr val="lt1"/>
                </a:solidFill>
              </a:defRPr>
            </a:lvl4pPr>
            <a:lvl5pPr marL="2286000" lvl="4" indent="-406400" algn="l">
              <a:lnSpc>
                <a:spcPct val="90000"/>
              </a:lnSpc>
              <a:spcBef>
                <a:spcPts val="600"/>
              </a:spcBef>
              <a:spcAft>
                <a:spcPts val="0"/>
              </a:spcAft>
              <a:buSzPts val="280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pic>
        <p:nvPicPr>
          <p:cNvPr id="24" name="Google Shape;24;p46" descr="Sumo_Continuous_reInvent_Blue_40x22.5_300dpi_RGB.jpg"/>
          <p:cNvPicPr preferRelativeResize="0"/>
          <p:nvPr/>
        </p:nvPicPr>
        <p:blipFill rotWithShape="1">
          <a:blip r:embed="rId2">
            <a:alphaModFix/>
          </a:blip>
          <a:srcRect/>
          <a:stretch/>
        </p:blipFill>
        <p:spPr>
          <a:xfrm>
            <a:off x="0" y="5862251"/>
            <a:ext cx="5885483" cy="1021404"/>
          </a:xfrm>
          <a:prstGeom prst="rect">
            <a:avLst/>
          </a:prstGeom>
          <a:noFill/>
          <a:ln>
            <a:noFill/>
          </a:ln>
        </p:spPr>
      </p:pic>
      <p:pic>
        <p:nvPicPr>
          <p:cNvPr id="25" name="Google Shape;25;p46" descr="Sumo_Continuous_reInvent_Blue_40x22.5_300dpi_RGB.jpg"/>
          <p:cNvPicPr preferRelativeResize="0"/>
          <p:nvPr/>
        </p:nvPicPr>
        <p:blipFill rotWithShape="1">
          <a:blip r:embed="rId2">
            <a:alphaModFix/>
          </a:blip>
          <a:srcRect/>
          <a:stretch/>
        </p:blipFill>
        <p:spPr>
          <a:xfrm>
            <a:off x="5783139" y="5862252"/>
            <a:ext cx="5885483" cy="1021404"/>
          </a:xfrm>
          <a:prstGeom prst="rect">
            <a:avLst/>
          </a:prstGeom>
          <a:noFill/>
          <a:ln>
            <a:noFill/>
          </a:ln>
        </p:spPr>
      </p:pic>
      <p:pic>
        <p:nvPicPr>
          <p:cNvPr id="26" name="Google Shape;26;p46" descr="Sumo_Continuous_reInvent_Blue_40x22.5_300dpi_RGB.jpg"/>
          <p:cNvPicPr preferRelativeResize="0"/>
          <p:nvPr/>
        </p:nvPicPr>
        <p:blipFill rotWithShape="1">
          <a:blip r:embed="rId2">
            <a:alphaModFix/>
          </a:blip>
          <a:srcRect/>
          <a:stretch/>
        </p:blipFill>
        <p:spPr>
          <a:xfrm>
            <a:off x="6319346" y="5862252"/>
            <a:ext cx="5885483" cy="1021404"/>
          </a:xfrm>
          <a:prstGeom prst="rect">
            <a:avLst/>
          </a:prstGeom>
          <a:noFill/>
          <a:ln>
            <a:noFill/>
          </a:ln>
        </p:spPr>
      </p:pic>
      <p:pic>
        <p:nvPicPr>
          <p:cNvPr id="27" name="Google Shape;27;p46" descr="A picture containing drawing&#10;&#10;Description automatically generated"/>
          <p:cNvPicPr preferRelativeResize="0"/>
          <p:nvPr/>
        </p:nvPicPr>
        <p:blipFill rotWithShape="1">
          <a:blip r:embed="rId3">
            <a:alphaModFix/>
          </a:blip>
          <a:srcRect/>
          <a:stretch/>
        </p:blipFill>
        <p:spPr>
          <a:xfrm>
            <a:off x="522367" y="600390"/>
            <a:ext cx="864320" cy="1170432"/>
          </a:xfrm>
          <a:prstGeom prst="rect">
            <a:avLst/>
          </a:prstGeom>
          <a:noFill/>
          <a:ln>
            <a:noFill/>
          </a:ln>
        </p:spPr>
      </p:pic>
    </p:spTree>
    <p:extLst>
      <p:ext uri="{BB962C8B-B14F-4D97-AF65-F5344CB8AC3E}">
        <p14:creationId xmlns:p14="http://schemas.microsoft.com/office/powerpoint/2010/main" val="196358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divider - SIEM" preserve="1">
  <p:cSld name="Section divider - SIEM">
    <p:bg>
      <p:bgPr>
        <a:solidFill>
          <a:srgbClr val="181818"/>
        </a:solidFill>
        <a:effectLst/>
      </p:bgPr>
    </p:bg>
    <p:spTree>
      <p:nvGrpSpPr>
        <p:cNvPr id="1" name="Shape 208"/>
        <p:cNvGrpSpPr/>
        <p:nvPr/>
      </p:nvGrpSpPr>
      <p:grpSpPr>
        <a:xfrm>
          <a:off x="0" y="0"/>
          <a:ext cx="0" cy="0"/>
          <a:chOff x="0" y="0"/>
          <a:chExt cx="0" cy="0"/>
        </a:xfrm>
      </p:grpSpPr>
      <p:sp>
        <p:nvSpPr>
          <p:cNvPr id="209" name="Google Shape;209;p64"/>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210" name="Google Shape;210;p64"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211" name="Google Shape;211;p64"/>
          <p:cNvSpPr txBox="1"/>
          <p:nvPr/>
        </p:nvSpPr>
        <p:spPr>
          <a:xfrm>
            <a:off x="4604657" y="696686"/>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2" name="Google Shape;212;p64"/>
          <p:cNvSpPr txBox="1">
            <a:spLocks noGrp="1"/>
          </p:cNvSpPr>
          <p:nvPr>
            <p:ph type="subTitle" idx="1"/>
          </p:nvPr>
        </p:nvSpPr>
        <p:spPr>
          <a:xfrm>
            <a:off x="403730" y="4089244"/>
            <a:ext cx="639331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213" name="Google Shape;213;p64"/>
          <p:cNvSpPr txBox="1">
            <a:spLocks noGrp="1"/>
          </p:cNvSpPr>
          <p:nvPr>
            <p:ph type="ctrTitle"/>
          </p:nvPr>
        </p:nvSpPr>
        <p:spPr>
          <a:xfrm>
            <a:off x="403730" y="2383099"/>
            <a:ext cx="6393311" cy="1685077"/>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4" name="Google Shape;214;p64"/>
          <p:cNvPicPr preferRelativeResize="0"/>
          <p:nvPr/>
        </p:nvPicPr>
        <p:blipFill rotWithShape="1">
          <a:blip r:embed="rId3">
            <a:alphaModFix/>
          </a:blip>
          <a:srcRect/>
          <a:stretch/>
        </p:blipFill>
        <p:spPr>
          <a:xfrm>
            <a:off x="7904964" y="8890"/>
            <a:ext cx="4287035" cy="6849110"/>
          </a:xfrm>
          <a:prstGeom prst="rect">
            <a:avLst/>
          </a:prstGeom>
          <a:noFill/>
          <a:ln>
            <a:noFill/>
          </a:ln>
        </p:spPr>
      </p:pic>
      <p:sp>
        <p:nvSpPr>
          <p:cNvPr id="215" name="Google Shape;215;p64"/>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216" name="Google Shape;216;p64" descr="Background pattern&#10;&#10;Description automatically generated"/>
          <p:cNvPicPr preferRelativeResize="0"/>
          <p:nvPr/>
        </p:nvPicPr>
        <p:blipFill rotWithShape="1">
          <a:blip r:embed="rId4">
            <a:alphaModFix/>
          </a:blip>
          <a:srcRect/>
          <a:stretch/>
        </p:blipFill>
        <p:spPr>
          <a:xfrm>
            <a:off x="7785379" y="11430"/>
            <a:ext cx="126005" cy="6856781"/>
          </a:xfrm>
          <a:prstGeom prst="rect">
            <a:avLst/>
          </a:prstGeom>
          <a:noFill/>
          <a:ln>
            <a:noFill/>
          </a:ln>
        </p:spPr>
      </p:pic>
    </p:spTree>
    <p:extLst>
      <p:ext uri="{BB962C8B-B14F-4D97-AF65-F5344CB8AC3E}">
        <p14:creationId xmlns:p14="http://schemas.microsoft.com/office/powerpoint/2010/main" val="4196433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divider - SIEM 2" preserve="1">
  <p:cSld name="Section divider - SIEM 2">
    <p:bg>
      <p:bgPr>
        <a:solidFill>
          <a:srgbClr val="181818"/>
        </a:solidFill>
        <a:effectLst/>
      </p:bgPr>
    </p:bg>
    <p:spTree>
      <p:nvGrpSpPr>
        <p:cNvPr id="1" name="Shape 217"/>
        <p:cNvGrpSpPr/>
        <p:nvPr/>
      </p:nvGrpSpPr>
      <p:grpSpPr>
        <a:xfrm>
          <a:off x="0" y="0"/>
          <a:ext cx="0" cy="0"/>
          <a:chOff x="0" y="0"/>
          <a:chExt cx="0" cy="0"/>
        </a:xfrm>
      </p:grpSpPr>
      <p:sp>
        <p:nvSpPr>
          <p:cNvPr id="218" name="Google Shape;218;p65"/>
          <p:cNvSpPr txBox="1">
            <a:spLocks noGrp="1"/>
          </p:cNvSpPr>
          <p:nvPr>
            <p:ph type="subTitle" idx="1"/>
          </p:nvPr>
        </p:nvSpPr>
        <p:spPr>
          <a:xfrm>
            <a:off x="403730" y="4089244"/>
            <a:ext cx="639331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219" name="Google Shape;219;p65"/>
          <p:cNvSpPr txBox="1">
            <a:spLocks noGrp="1"/>
          </p:cNvSpPr>
          <p:nvPr>
            <p:ph type="ctrTitle"/>
          </p:nvPr>
        </p:nvSpPr>
        <p:spPr>
          <a:xfrm>
            <a:off x="403730" y="2383099"/>
            <a:ext cx="6393311" cy="1685077"/>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65"/>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221" name="Google Shape;221;p65"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pic>
        <p:nvPicPr>
          <p:cNvPr id="222" name="Google Shape;222;p65"/>
          <p:cNvPicPr preferRelativeResize="0"/>
          <p:nvPr/>
        </p:nvPicPr>
        <p:blipFill rotWithShape="1">
          <a:blip r:embed="rId3">
            <a:alphaModFix/>
          </a:blip>
          <a:srcRect/>
          <a:stretch/>
        </p:blipFill>
        <p:spPr>
          <a:xfrm>
            <a:off x="7903882" y="3580"/>
            <a:ext cx="4288117" cy="6850839"/>
          </a:xfrm>
          <a:prstGeom prst="rect">
            <a:avLst/>
          </a:prstGeom>
          <a:noFill/>
          <a:ln>
            <a:noFill/>
          </a:ln>
        </p:spPr>
      </p:pic>
      <p:sp>
        <p:nvSpPr>
          <p:cNvPr id="223" name="Google Shape;223;p65"/>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224" name="Google Shape;224;p65" descr="Background pattern&#10;&#10;Description automatically generated"/>
          <p:cNvPicPr preferRelativeResize="0"/>
          <p:nvPr/>
        </p:nvPicPr>
        <p:blipFill rotWithShape="1">
          <a:blip r:embed="rId4">
            <a:alphaModFix/>
          </a:blip>
          <a:srcRect/>
          <a:stretch/>
        </p:blipFill>
        <p:spPr>
          <a:xfrm>
            <a:off x="7774670" y="11430"/>
            <a:ext cx="126005" cy="6856781"/>
          </a:xfrm>
          <a:prstGeom prst="rect">
            <a:avLst/>
          </a:prstGeom>
          <a:noFill/>
          <a:ln>
            <a:noFill/>
          </a:ln>
        </p:spPr>
      </p:pic>
    </p:spTree>
    <p:extLst>
      <p:ext uri="{BB962C8B-B14F-4D97-AF65-F5344CB8AC3E}">
        <p14:creationId xmlns:p14="http://schemas.microsoft.com/office/powerpoint/2010/main" val="3635039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divider - Observability" preserve="1">
  <p:cSld name="Section divider - Observability">
    <p:bg>
      <p:bgPr>
        <a:solidFill>
          <a:srgbClr val="181818"/>
        </a:solidFill>
        <a:effectLst/>
      </p:bgPr>
    </p:bg>
    <p:spTree>
      <p:nvGrpSpPr>
        <p:cNvPr id="1" name="Shape 225"/>
        <p:cNvGrpSpPr/>
        <p:nvPr/>
      </p:nvGrpSpPr>
      <p:grpSpPr>
        <a:xfrm>
          <a:off x="0" y="0"/>
          <a:ext cx="0" cy="0"/>
          <a:chOff x="0" y="0"/>
          <a:chExt cx="0" cy="0"/>
        </a:xfrm>
      </p:grpSpPr>
      <p:sp>
        <p:nvSpPr>
          <p:cNvPr id="226" name="Google Shape;226;p66"/>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227" name="Google Shape;227;p66"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228" name="Google Shape;228;p66"/>
          <p:cNvSpPr txBox="1"/>
          <p:nvPr/>
        </p:nvSpPr>
        <p:spPr>
          <a:xfrm>
            <a:off x="4604657" y="696686"/>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 name="Google Shape;229;p66"/>
          <p:cNvSpPr txBox="1">
            <a:spLocks noGrp="1"/>
          </p:cNvSpPr>
          <p:nvPr>
            <p:ph type="subTitle" idx="1"/>
          </p:nvPr>
        </p:nvSpPr>
        <p:spPr>
          <a:xfrm>
            <a:off x="403730" y="4089244"/>
            <a:ext cx="639331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230" name="Google Shape;230;p66"/>
          <p:cNvSpPr txBox="1">
            <a:spLocks noGrp="1"/>
          </p:cNvSpPr>
          <p:nvPr>
            <p:ph type="ctrTitle"/>
          </p:nvPr>
        </p:nvSpPr>
        <p:spPr>
          <a:xfrm>
            <a:off x="403730" y="2383099"/>
            <a:ext cx="6393311" cy="1685077"/>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31" name="Google Shape;231;p66"/>
          <p:cNvPicPr preferRelativeResize="0"/>
          <p:nvPr/>
        </p:nvPicPr>
        <p:blipFill rotWithShape="1">
          <a:blip r:embed="rId3">
            <a:alphaModFix/>
          </a:blip>
          <a:srcRect/>
          <a:stretch/>
        </p:blipFill>
        <p:spPr>
          <a:xfrm>
            <a:off x="7902552" y="593"/>
            <a:ext cx="4292440" cy="6857744"/>
          </a:xfrm>
          <a:prstGeom prst="rect">
            <a:avLst/>
          </a:prstGeom>
          <a:noFill/>
          <a:ln>
            <a:noFill/>
          </a:ln>
        </p:spPr>
      </p:pic>
      <p:sp>
        <p:nvSpPr>
          <p:cNvPr id="232" name="Google Shape;232;p66"/>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233" name="Google Shape;233;p66" descr="Background pattern&#10;&#10;Description automatically generated"/>
          <p:cNvPicPr preferRelativeResize="0"/>
          <p:nvPr/>
        </p:nvPicPr>
        <p:blipFill rotWithShape="1">
          <a:blip r:embed="rId4">
            <a:alphaModFix/>
          </a:blip>
          <a:srcRect/>
          <a:stretch/>
        </p:blipFill>
        <p:spPr>
          <a:xfrm>
            <a:off x="7776333" y="11430"/>
            <a:ext cx="126005" cy="6856781"/>
          </a:xfrm>
          <a:prstGeom prst="rect">
            <a:avLst/>
          </a:prstGeom>
          <a:noFill/>
          <a:ln>
            <a:noFill/>
          </a:ln>
        </p:spPr>
      </p:pic>
    </p:spTree>
    <p:extLst>
      <p:ext uri="{BB962C8B-B14F-4D97-AF65-F5344CB8AC3E}">
        <p14:creationId xmlns:p14="http://schemas.microsoft.com/office/powerpoint/2010/main" val="35435895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divider - Zoom meeting 1" preserve="1">
  <p:cSld name="Section divider - Zoom meeting 1">
    <p:bg>
      <p:bgPr>
        <a:solidFill>
          <a:srgbClr val="181818"/>
        </a:solidFill>
        <a:effectLst/>
      </p:bgPr>
    </p:bg>
    <p:spTree>
      <p:nvGrpSpPr>
        <p:cNvPr id="1" name="Shape 234"/>
        <p:cNvGrpSpPr/>
        <p:nvPr/>
      </p:nvGrpSpPr>
      <p:grpSpPr>
        <a:xfrm>
          <a:off x="0" y="0"/>
          <a:ext cx="0" cy="0"/>
          <a:chOff x="0" y="0"/>
          <a:chExt cx="0" cy="0"/>
        </a:xfrm>
      </p:grpSpPr>
      <p:sp>
        <p:nvSpPr>
          <p:cNvPr id="235" name="Google Shape;235;p67"/>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236" name="Google Shape;236;p67"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237" name="Google Shape;237;p67"/>
          <p:cNvSpPr txBox="1"/>
          <p:nvPr/>
        </p:nvSpPr>
        <p:spPr>
          <a:xfrm>
            <a:off x="4604657" y="696686"/>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8" name="Google Shape;238;p67"/>
          <p:cNvSpPr txBox="1">
            <a:spLocks noGrp="1"/>
          </p:cNvSpPr>
          <p:nvPr>
            <p:ph type="subTitle" idx="1"/>
          </p:nvPr>
        </p:nvSpPr>
        <p:spPr>
          <a:xfrm>
            <a:off x="403730" y="4089244"/>
            <a:ext cx="639331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239" name="Google Shape;239;p67"/>
          <p:cNvSpPr txBox="1">
            <a:spLocks noGrp="1"/>
          </p:cNvSpPr>
          <p:nvPr>
            <p:ph type="ctrTitle"/>
          </p:nvPr>
        </p:nvSpPr>
        <p:spPr>
          <a:xfrm>
            <a:off x="403730" y="2383099"/>
            <a:ext cx="6393311" cy="1685077"/>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0" name="Google Shape;240;p67"/>
          <p:cNvPicPr preferRelativeResize="0"/>
          <p:nvPr/>
        </p:nvPicPr>
        <p:blipFill rotWithShape="1">
          <a:blip r:embed="rId3">
            <a:alphaModFix/>
          </a:blip>
          <a:srcRect/>
          <a:stretch/>
        </p:blipFill>
        <p:spPr>
          <a:xfrm>
            <a:off x="7901758" y="0"/>
            <a:ext cx="4290242" cy="6868211"/>
          </a:xfrm>
          <a:prstGeom prst="rect">
            <a:avLst/>
          </a:prstGeom>
          <a:noFill/>
          <a:ln>
            <a:noFill/>
          </a:ln>
        </p:spPr>
      </p:pic>
      <p:sp>
        <p:nvSpPr>
          <p:cNvPr id="241" name="Google Shape;241;p67"/>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242" name="Google Shape;242;p67" descr="Background pattern&#10;&#10;Description automatically generated"/>
          <p:cNvPicPr preferRelativeResize="0"/>
          <p:nvPr/>
        </p:nvPicPr>
        <p:blipFill rotWithShape="1">
          <a:blip r:embed="rId4">
            <a:alphaModFix/>
          </a:blip>
          <a:srcRect/>
          <a:stretch/>
        </p:blipFill>
        <p:spPr>
          <a:xfrm>
            <a:off x="7775752" y="11430"/>
            <a:ext cx="126005" cy="6856781"/>
          </a:xfrm>
          <a:prstGeom prst="rect">
            <a:avLst/>
          </a:prstGeom>
          <a:noFill/>
          <a:ln>
            <a:noFill/>
          </a:ln>
        </p:spPr>
      </p:pic>
    </p:spTree>
    <p:extLst>
      <p:ext uri="{BB962C8B-B14F-4D97-AF65-F5344CB8AC3E}">
        <p14:creationId xmlns:p14="http://schemas.microsoft.com/office/powerpoint/2010/main" val="3560480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divider - Collaboration 2" preserve="1">
  <p:cSld name="Section divider - Collaboration 2">
    <p:bg>
      <p:bgPr>
        <a:solidFill>
          <a:srgbClr val="181818"/>
        </a:solidFill>
        <a:effectLst/>
      </p:bgPr>
    </p:bg>
    <p:spTree>
      <p:nvGrpSpPr>
        <p:cNvPr id="1" name="Shape 243"/>
        <p:cNvGrpSpPr/>
        <p:nvPr/>
      </p:nvGrpSpPr>
      <p:grpSpPr>
        <a:xfrm>
          <a:off x="0" y="0"/>
          <a:ext cx="0" cy="0"/>
          <a:chOff x="0" y="0"/>
          <a:chExt cx="0" cy="0"/>
        </a:xfrm>
      </p:grpSpPr>
      <p:sp>
        <p:nvSpPr>
          <p:cNvPr id="244" name="Google Shape;244;p68"/>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245" name="Google Shape;245;p68"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246" name="Google Shape;246;p68"/>
          <p:cNvSpPr txBox="1"/>
          <p:nvPr/>
        </p:nvSpPr>
        <p:spPr>
          <a:xfrm>
            <a:off x="4604657" y="696686"/>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7" name="Google Shape;247;p68"/>
          <p:cNvSpPr txBox="1">
            <a:spLocks noGrp="1"/>
          </p:cNvSpPr>
          <p:nvPr>
            <p:ph type="subTitle" idx="1"/>
          </p:nvPr>
        </p:nvSpPr>
        <p:spPr>
          <a:xfrm>
            <a:off x="403730" y="4089244"/>
            <a:ext cx="639331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248" name="Google Shape;248;p68"/>
          <p:cNvSpPr txBox="1">
            <a:spLocks noGrp="1"/>
          </p:cNvSpPr>
          <p:nvPr>
            <p:ph type="ctrTitle"/>
          </p:nvPr>
        </p:nvSpPr>
        <p:spPr>
          <a:xfrm>
            <a:off x="403730" y="2383099"/>
            <a:ext cx="6393311" cy="1685077"/>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9" name="Google Shape;249;p68"/>
          <p:cNvPicPr preferRelativeResize="0"/>
          <p:nvPr/>
        </p:nvPicPr>
        <p:blipFill rotWithShape="1">
          <a:blip r:embed="rId3">
            <a:alphaModFix/>
          </a:blip>
          <a:srcRect/>
          <a:stretch/>
        </p:blipFill>
        <p:spPr>
          <a:xfrm>
            <a:off x="7904964" y="4445"/>
            <a:ext cx="4290241" cy="6854231"/>
          </a:xfrm>
          <a:prstGeom prst="rect">
            <a:avLst/>
          </a:prstGeom>
          <a:noFill/>
          <a:ln>
            <a:noFill/>
          </a:ln>
        </p:spPr>
      </p:pic>
      <p:sp>
        <p:nvSpPr>
          <p:cNvPr id="250" name="Google Shape;250;p68"/>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251" name="Google Shape;251;p68" descr="Background pattern&#10;&#10;Description automatically generated"/>
          <p:cNvPicPr preferRelativeResize="0"/>
          <p:nvPr/>
        </p:nvPicPr>
        <p:blipFill rotWithShape="1">
          <a:blip r:embed="rId4">
            <a:alphaModFix/>
          </a:blip>
          <a:srcRect/>
          <a:stretch/>
        </p:blipFill>
        <p:spPr>
          <a:xfrm>
            <a:off x="7778958" y="11430"/>
            <a:ext cx="126005" cy="6856781"/>
          </a:xfrm>
          <a:prstGeom prst="rect">
            <a:avLst/>
          </a:prstGeom>
          <a:noFill/>
          <a:ln>
            <a:noFill/>
          </a:ln>
        </p:spPr>
      </p:pic>
    </p:spTree>
    <p:extLst>
      <p:ext uri="{BB962C8B-B14F-4D97-AF65-F5344CB8AC3E}">
        <p14:creationId xmlns:p14="http://schemas.microsoft.com/office/powerpoint/2010/main" val="415393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divider - Observability 2" preserve="1">
  <p:cSld name="Section divider - Observability 2">
    <p:bg>
      <p:bgPr>
        <a:solidFill>
          <a:srgbClr val="181818"/>
        </a:solidFill>
        <a:effectLst/>
      </p:bgPr>
    </p:bg>
    <p:spTree>
      <p:nvGrpSpPr>
        <p:cNvPr id="1" name="Shape 252"/>
        <p:cNvGrpSpPr/>
        <p:nvPr/>
      </p:nvGrpSpPr>
      <p:grpSpPr>
        <a:xfrm>
          <a:off x="0" y="0"/>
          <a:ext cx="0" cy="0"/>
          <a:chOff x="0" y="0"/>
          <a:chExt cx="0" cy="0"/>
        </a:xfrm>
      </p:grpSpPr>
      <p:sp>
        <p:nvSpPr>
          <p:cNvPr id="253" name="Google Shape;253;p69"/>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254" name="Google Shape;254;p69"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255" name="Google Shape;255;p69"/>
          <p:cNvSpPr txBox="1"/>
          <p:nvPr/>
        </p:nvSpPr>
        <p:spPr>
          <a:xfrm>
            <a:off x="4604657" y="696686"/>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69"/>
          <p:cNvSpPr txBox="1">
            <a:spLocks noGrp="1"/>
          </p:cNvSpPr>
          <p:nvPr>
            <p:ph type="subTitle" idx="1"/>
          </p:nvPr>
        </p:nvSpPr>
        <p:spPr>
          <a:xfrm>
            <a:off x="403730" y="4089244"/>
            <a:ext cx="639331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257" name="Google Shape;257;p69"/>
          <p:cNvSpPr txBox="1">
            <a:spLocks noGrp="1"/>
          </p:cNvSpPr>
          <p:nvPr>
            <p:ph type="ctrTitle"/>
          </p:nvPr>
        </p:nvSpPr>
        <p:spPr>
          <a:xfrm>
            <a:off x="403730" y="2383099"/>
            <a:ext cx="6393311" cy="1685077"/>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58" name="Google Shape;258;p69"/>
          <p:cNvPicPr preferRelativeResize="0"/>
          <p:nvPr/>
        </p:nvPicPr>
        <p:blipFill rotWithShape="1">
          <a:blip r:embed="rId3">
            <a:alphaModFix/>
          </a:blip>
          <a:srcRect/>
          <a:stretch/>
        </p:blipFill>
        <p:spPr>
          <a:xfrm>
            <a:off x="7892716" y="4445"/>
            <a:ext cx="4299284" cy="6868678"/>
          </a:xfrm>
          <a:prstGeom prst="rect">
            <a:avLst/>
          </a:prstGeom>
          <a:noFill/>
          <a:ln>
            <a:noFill/>
          </a:ln>
        </p:spPr>
      </p:pic>
      <p:sp>
        <p:nvSpPr>
          <p:cNvPr id="259" name="Google Shape;259;p69"/>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260" name="Google Shape;260;p69" descr="Background pattern&#10;&#10;Description automatically generated"/>
          <p:cNvPicPr preferRelativeResize="0"/>
          <p:nvPr/>
        </p:nvPicPr>
        <p:blipFill rotWithShape="1">
          <a:blip r:embed="rId4">
            <a:alphaModFix/>
          </a:blip>
          <a:srcRect/>
          <a:stretch/>
        </p:blipFill>
        <p:spPr>
          <a:xfrm>
            <a:off x="7778959" y="4445"/>
            <a:ext cx="126005" cy="6856781"/>
          </a:xfrm>
          <a:prstGeom prst="rect">
            <a:avLst/>
          </a:prstGeom>
          <a:noFill/>
          <a:ln>
            <a:noFill/>
          </a:ln>
        </p:spPr>
      </p:pic>
    </p:spTree>
    <p:extLst>
      <p:ext uri="{BB962C8B-B14F-4D97-AF65-F5344CB8AC3E}">
        <p14:creationId xmlns:p14="http://schemas.microsoft.com/office/powerpoint/2010/main" val="21906241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 WFH meeting" preserve="1">
  <p:cSld name="Section divider - WFH meeting">
    <p:bg>
      <p:bgPr>
        <a:solidFill>
          <a:srgbClr val="181818"/>
        </a:solidFill>
        <a:effectLst/>
      </p:bgPr>
    </p:bg>
    <p:spTree>
      <p:nvGrpSpPr>
        <p:cNvPr id="1" name="Shape 261"/>
        <p:cNvGrpSpPr/>
        <p:nvPr/>
      </p:nvGrpSpPr>
      <p:grpSpPr>
        <a:xfrm>
          <a:off x="0" y="0"/>
          <a:ext cx="0" cy="0"/>
          <a:chOff x="0" y="0"/>
          <a:chExt cx="0" cy="0"/>
        </a:xfrm>
      </p:grpSpPr>
      <p:sp>
        <p:nvSpPr>
          <p:cNvPr id="262" name="Google Shape;262;p70"/>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263" name="Google Shape;263;p70"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264" name="Google Shape;264;p70"/>
          <p:cNvSpPr txBox="1"/>
          <p:nvPr/>
        </p:nvSpPr>
        <p:spPr>
          <a:xfrm>
            <a:off x="4604657" y="696686"/>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Google Shape;265;p70"/>
          <p:cNvSpPr txBox="1">
            <a:spLocks noGrp="1"/>
          </p:cNvSpPr>
          <p:nvPr>
            <p:ph type="subTitle" idx="1"/>
          </p:nvPr>
        </p:nvSpPr>
        <p:spPr>
          <a:xfrm>
            <a:off x="403730" y="4089244"/>
            <a:ext cx="6393311" cy="539496"/>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266" name="Google Shape;266;p70"/>
          <p:cNvSpPr txBox="1">
            <a:spLocks noGrp="1"/>
          </p:cNvSpPr>
          <p:nvPr>
            <p:ph type="ctrTitle"/>
          </p:nvPr>
        </p:nvSpPr>
        <p:spPr>
          <a:xfrm>
            <a:off x="403730" y="2383099"/>
            <a:ext cx="6393311" cy="1685077"/>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67" name="Google Shape;267;p70" descr="A person standing in front of a computer&#10;&#10;Description automatically generated"/>
          <p:cNvPicPr preferRelativeResize="0"/>
          <p:nvPr/>
        </p:nvPicPr>
        <p:blipFill rotWithShape="1">
          <a:blip r:embed="rId3">
            <a:alphaModFix/>
          </a:blip>
          <a:srcRect/>
          <a:stretch/>
        </p:blipFill>
        <p:spPr>
          <a:xfrm>
            <a:off x="7904964" y="0"/>
            <a:ext cx="4287036" cy="6858000"/>
          </a:xfrm>
          <a:prstGeom prst="rect">
            <a:avLst/>
          </a:prstGeom>
          <a:noFill/>
          <a:ln>
            <a:noFill/>
          </a:ln>
        </p:spPr>
      </p:pic>
      <p:sp>
        <p:nvSpPr>
          <p:cNvPr id="268" name="Google Shape;268;p70"/>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269" name="Google Shape;269;p70" descr="Background pattern&#10;&#10;Description automatically generated"/>
          <p:cNvPicPr preferRelativeResize="0"/>
          <p:nvPr/>
        </p:nvPicPr>
        <p:blipFill rotWithShape="1">
          <a:blip r:embed="rId4">
            <a:alphaModFix/>
          </a:blip>
          <a:srcRect/>
          <a:stretch/>
        </p:blipFill>
        <p:spPr>
          <a:xfrm>
            <a:off x="7785378" y="11430"/>
            <a:ext cx="126005" cy="6856781"/>
          </a:xfrm>
          <a:prstGeom prst="rect">
            <a:avLst/>
          </a:prstGeom>
          <a:noFill/>
          <a:ln>
            <a:noFill/>
          </a:ln>
        </p:spPr>
      </p:pic>
    </p:spTree>
    <p:extLst>
      <p:ext uri="{BB962C8B-B14F-4D97-AF65-F5344CB8AC3E}">
        <p14:creationId xmlns:p14="http://schemas.microsoft.com/office/powerpoint/2010/main" val="11694085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 Virtual meeting on headphones" preserve="1">
  <p:cSld name="Section divider - Virtual meeting on headphones">
    <p:bg>
      <p:bgPr>
        <a:solidFill>
          <a:srgbClr val="181818"/>
        </a:solidFill>
        <a:effectLst/>
      </p:bgPr>
    </p:bg>
    <p:spTree>
      <p:nvGrpSpPr>
        <p:cNvPr id="1" name="Shape 270"/>
        <p:cNvGrpSpPr/>
        <p:nvPr/>
      </p:nvGrpSpPr>
      <p:grpSpPr>
        <a:xfrm>
          <a:off x="0" y="0"/>
          <a:ext cx="0" cy="0"/>
          <a:chOff x="0" y="0"/>
          <a:chExt cx="0" cy="0"/>
        </a:xfrm>
      </p:grpSpPr>
      <p:sp>
        <p:nvSpPr>
          <p:cNvPr id="271" name="Google Shape;271;p71"/>
          <p:cNvSpPr txBox="1"/>
          <p:nvPr/>
        </p:nvSpPr>
        <p:spPr>
          <a:xfrm>
            <a:off x="1422401" y="645650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Arial"/>
              <a:buNone/>
            </a:pPr>
            <a:r>
              <a:rPr lang="en-US" sz="1067" b="0" i="0" u="none" strike="noStrike" cap="none">
                <a:solidFill>
                  <a:schemeClr val="lt1"/>
                </a:solidFill>
                <a:latin typeface="Arial"/>
                <a:ea typeface="Arial"/>
                <a:cs typeface="Arial"/>
                <a:sym typeface="Arial"/>
              </a:rPr>
              <a:t>Sumo Logic Confidential</a:t>
            </a:r>
            <a:endParaRPr sz="1067" b="0" i="0" u="none" strike="noStrike" cap="none">
              <a:solidFill>
                <a:schemeClr val="lt1"/>
              </a:solidFill>
              <a:latin typeface="Arial"/>
              <a:ea typeface="Arial"/>
              <a:cs typeface="Arial"/>
              <a:sym typeface="Arial"/>
            </a:endParaRPr>
          </a:p>
        </p:txBody>
      </p:sp>
      <p:pic>
        <p:nvPicPr>
          <p:cNvPr id="272" name="Google Shape;272;p71"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273" name="Google Shape;273;p71"/>
          <p:cNvSpPr txBox="1"/>
          <p:nvPr/>
        </p:nvSpPr>
        <p:spPr>
          <a:xfrm>
            <a:off x="4604657" y="696686"/>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Google Shape;274;p71"/>
          <p:cNvSpPr txBox="1">
            <a:spLocks noGrp="1"/>
          </p:cNvSpPr>
          <p:nvPr>
            <p:ph type="subTitle" idx="1"/>
          </p:nvPr>
        </p:nvSpPr>
        <p:spPr>
          <a:xfrm>
            <a:off x="403730" y="4089244"/>
            <a:ext cx="6393311" cy="543739"/>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SzPts val="3200"/>
              <a:buNone/>
              <a:defRPr sz="3200">
                <a:solidFill>
                  <a:schemeClr val="lt1"/>
                </a:solidFill>
                <a:latin typeface="Arial"/>
                <a:ea typeface="Arial"/>
                <a:cs typeface="Arial"/>
                <a:sym typeface="Arial"/>
              </a:defRPr>
            </a:lvl1pPr>
            <a:lvl2pPr lvl="1" algn="ctr">
              <a:lnSpc>
                <a:spcPct val="90000"/>
              </a:lnSpc>
              <a:spcBef>
                <a:spcPts val="600"/>
              </a:spcBef>
              <a:spcAft>
                <a:spcPts val="0"/>
              </a:spcAft>
              <a:buSzPts val="2800"/>
              <a:buNone/>
              <a:defRPr>
                <a:solidFill>
                  <a:srgbClr val="88898B"/>
                </a:solidFill>
              </a:defRPr>
            </a:lvl2pPr>
            <a:lvl3pPr lvl="2" algn="ctr">
              <a:lnSpc>
                <a:spcPct val="90000"/>
              </a:lnSpc>
              <a:spcBef>
                <a:spcPts val="600"/>
              </a:spcBef>
              <a:spcAft>
                <a:spcPts val="0"/>
              </a:spcAft>
              <a:buSzPts val="2800"/>
              <a:buNone/>
              <a:defRPr>
                <a:solidFill>
                  <a:srgbClr val="88898B"/>
                </a:solidFill>
              </a:defRPr>
            </a:lvl3pPr>
            <a:lvl4pPr lvl="3" algn="ctr">
              <a:lnSpc>
                <a:spcPct val="90000"/>
              </a:lnSpc>
              <a:spcBef>
                <a:spcPts val="600"/>
              </a:spcBef>
              <a:spcAft>
                <a:spcPts val="0"/>
              </a:spcAft>
              <a:buSzPts val="2800"/>
              <a:buNone/>
              <a:defRPr>
                <a:solidFill>
                  <a:srgbClr val="88898B"/>
                </a:solidFill>
              </a:defRPr>
            </a:lvl4pPr>
            <a:lvl5pPr lvl="4" algn="ctr">
              <a:lnSpc>
                <a:spcPct val="90000"/>
              </a:lnSpc>
              <a:spcBef>
                <a:spcPts val="600"/>
              </a:spcBef>
              <a:spcAft>
                <a:spcPts val="0"/>
              </a:spcAft>
              <a:buSzPts val="2800"/>
              <a:buNone/>
              <a:defRPr>
                <a:solidFill>
                  <a:srgbClr val="88898B"/>
                </a:solidFill>
              </a:defRPr>
            </a:lvl5pPr>
            <a:lvl6pPr lvl="5" algn="ctr">
              <a:lnSpc>
                <a:spcPct val="100000"/>
              </a:lnSpc>
              <a:spcBef>
                <a:spcPts val="533"/>
              </a:spcBef>
              <a:spcAft>
                <a:spcPts val="0"/>
              </a:spcAft>
              <a:buClr>
                <a:srgbClr val="88898B"/>
              </a:buClr>
              <a:buSzPts val="2667"/>
              <a:buNone/>
              <a:defRPr>
                <a:solidFill>
                  <a:srgbClr val="88898B"/>
                </a:solidFill>
              </a:defRPr>
            </a:lvl6pPr>
            <a:lvl7pPr lvl="6" algn="ctr">
              <a:lnSpc>
                <a:spcPct val="100000"/>
              </a:lnSpc>
              <a:spcBef>
                <a:spcPts val="533"/>
              </a:spcBef>
              <a:spcAft>
                <a:spcPts val="0"/>
              </a:spcAft>
              <a:buClr>
                <a:srgbClr val="88898B"/>
              </a:buClr>
              <a:buSzPts val="2667"/>
              <a:buNone/>
              <a:defRPr>
                <a:solidFill>
                  <a:srgbClr val="88898B"/>
                </a:solidFill>
              </a:defRPr>
            </a:lvl7pPr>
            <a:lvl8pPr lvl="7" algn="ctr">
              <a:lnSpc>
                <a:spcPct val="100000"/>
              </a:lnSpc>
              <a:spcBef>
                <a:spcPts val="533"/>
              </a:spcBef>
              <a:spcAft>
                <a:spcPts val="0"/>
              </a:spcAft>
              <a:buClr>
                <a:srgbClr val="88898B"/>
              </a:buClr>
              <a:buSzPts val="2667"/>
              <a:buNone/>
              <a:defRPr>
                <a:solidFill>
                  <a:srgbClr val="88898B"/>
                </a:solidFill>
              </a:defRPr>
            </a:lvl8pPr>
            <a:lvl9pPr lvl="8" algn="ctr">
              <a:lnSpc>
                <a:spcPct val="100000"/>
              </a:lnSpc>
              <a:spcBef>
                <a:spcPts val="533"/>
              </a:spcBef>
              <a:spcAft>
                <a:spcPts val="0"/>
              </a:spcAft>
              <a:buClr>
                <a:srgbClr val="88898B"/>
              </a:buClr>
              <a:buSzPts val="2667"/>
              <a:buNone/>
              <a:defRPr>
                <a:solidFill>
                  <a:srgbClr val="88898B"/>
                </a:solidFill>
              </a:defRPr>
            </a:lvl9pPr>
          </a:lstStyle>
          <a:p>
            <a:endParaRPr/>
          </a:p>
        </p:txBody>
      </p:sp>
      <p:sp>
        <p:nvSpPr>
          <p:cNvPr id="275" name="Google Shape;275;p71"/>
          <p:cNvSpPr txBox="1">
            <a:spLocks noGrp="1"/>
          </p:cNvSpPr>
          <p:nvPr>
            <p:ph type="ctrTitle"/>
          </p:nvPr>
        </p:nvSpPr>
        <p:spPr>
          <a:xfrm>
            <a:off x="403730" y="2383099"/>
            <a:ext cx="6393311" cy="1685077"/>
          </a:xfrm>
          <a:prstGeom prst="rect">
            <a:avLst/>
          </a:prstGeom>
          <a:noFill/>
          <a:ln>
            <a:noFill/>
          </a:ln>
        </p:spPr>
        <p:txBody>
          <a:bodyPr spcFirstLastPara="1" wrap="square" lIns="91425" tIns="45700" rIns="91425" bIns="45700" anchor="b" anchorCtr="0">
            <a:sp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76" name="Google Shape;276;p71"/>
          <p:cNvPicPr preferRelativeResize="0"/>
          <p:nvPr/>
        </p:nvPicPr>
        <p:blipFill rotWithShape="1">
          <a:blip r:embed="rId3">
            <a:alphaModFix/>
          </a:blip>
          <a:srcRect/>
          <a:stretch/>
        </p:blipFill>
        <p:spPr>
          <a:xfrm>
            <a:off x="7838342" y="1922"/>
            <a:ext cx="4353658" cy="6856078"/>
          </a:xfrm>
          <a:prstGeom prst="rect">
            <a:avLst/>
          </a:prstGeom>
          <a:noFill/>
          <a:ln>
            <a:noFill/>
          </a:ln>
        </p:spPr>
      </p:pic>
      <p:sp>
        <p:nvSpPr>
          <p:cNvPr id="277" name="Google Shape;277;p71"/>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278" name="Google Shape;278;p71" descr="Background pattern&#10;&#10;Description automatically generated"/>
          <p:cNvPicPr preferRelativeResize="0"/>
          <p:nvPr/>
        </p:nvPicPr>
        <p:blipFill rotWithShape="1">
          <a:blip r:embed="rId4">
            <a:alphaModFix/>
          </a:blip>
          <a:srcRect/>
          <a:stretch/>
        </p:blipFill>
        <p:spPr>
          <a:xfrm>
            <a:off x="7712337" y="1219"/>
            <a:ext cx="126005" cy="6856781"/>
          </a:xfrm>
          <a:prstGeom prst="rect">
            <a:avLst/>
          </a:prstGeom>
          <a:noFill/>
          <a:ln>
            <a:noFill/>
          </a:ln>
        </p:spPr>
      </p:pic>
    </p:spTree>
    <p:extLst>
      <p:ext uri="{BB962C8B-B14F-4D97-AF65-F5344CB8AC3E}">
        <p14:creationId xmlns:p14="http://schemas.microsoft.com/office/powerpoint/2010/main" val="4128586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bg>
      <p:bgPr>
        <a:solidFill>
          <a:srgbClr val="181818"/>
        </a:solidFill>
        <a:effectLst/>
      </p:bgPr>
    </p:bg>
    <p:spTree>
      <p:nvGrpSpPr>
        <p:cNvPr id="1" name="Shape 279"/>
        <p:cNvGrpSpPr/>
        <p:nvPr/>
      </p:nvGrpSpPr>
      <p:grpSpPr>
        <a:xfrm>
          <a:off x="0" y="0"/>
          <a:ext cx="0" cy="0"/>
          <a:chOff x="0" y="0"/>
          <a:chExt cx="0" cy="0"/>
        </a:xfrm>
      </p:grpSpPr>
      <p:sp>
        <p:nvSpPr>
          <p:cNvPr id="280" name="Google Shape;280;p72"/>
          <p:cNvSpPr txBox="1">
            <a:spLocks noGrp="1"/>
          </p:cNvSpPr>
          <p:nvPr>
            <p:ph type="title"/>
          </p:nvPr>
        </p:nvSpPr>
        <p:spPr>
          <a:xfrm>
            <a:off x="420416" y="414339"/>
            <a:ext cx="11201329" cy="630942"/>
          </a:xfrm>
          <a:prstGeom prst="rect">
            <a:avLst/>
          </a:prstGeom>
          <a:noFill/>
          <a:ln>
            <a:noFill/>
          </a:ln>
        </p:spPr>
        <p:txBody>
          <a:bodyPr spcFirstLastPara="1" wrap="square" lIns="91425" tIns="45700" rIns="91425" bIns="45700" anchor="t" anchorCtr="0">
            <a:spAutoFit/>
          </a:bodyPr>
          <a:lstStyle>
            <a:lvl1pPr lvl="0" algn="l">
              <a:lnSpc>
                <a:spcPct val="85000"/>
              </a:lnSpc>
              <a:spcBef>
                <a:spcPts val="0"/>
              </a:spcBef>
              <a:spcAft>
                <a:spcPts val="0"/>
              </a:spcAft>
              <a:buClr>
                <a:schemeClr val="lt1"/>
              </a:buClr>
              <a:buSzPts val="4000"/>
              <a:buFont typeface="Arial"/>
              <a:buNone/>
              <a:defRPr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72"/>
          <p:cNvSpPr txBox="1">
            <a:spLocks noGrp="1"/>
          </p:cNvSpPr>
          <p:nvPr>
            <p:ph type="body" idx="1"/>
          </p:nvPr>
        </p:nvSpPr>
        <p:spPr>
          <a:xfrm>
            <a:off x="420416" y="1529911"/>
            <a:ext cx="11201329" cy="4350055"/>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accent3"/>
              </a:buClr>
              <a:buSzPts val="2800"/>
              <a:buChar char="•"/>
              <a:defRPr>
                <a:solidFill>
                  <a:schemeClr val="lt1"/>
                </a:solidFill>
              </a:defRPr>
            </a:lvl1pPr>
            <a:lvl2pPr marL="914400" lvl="1" indent="-406400" algn="l">
              <a:lnSpc>
                <a:spcPct val="90000"/>
              </a:lnSpc>
              <a:spcBef>
                <a:spcPts val="600"/>
              </a:spcBef>
              <a:spcAft>
                <a:spcPts val="0"/>
              </a:spcAft>
              <a:buClr>
                <a:schemeClr val="accent3"/>
              </a:buClr>
              <a:buSzPts val="2800"/>
              <a:buChar char="–"/>
              <a:defRPr>
                <a:solidFill>
                  <a:schemeClr val="lt1"/>
                </a:solidFill>
              </a:defRPr>
            </a:lvl2pPr>
            <a:lvl3pPr marL="1371600" lvl="2" indent="-406400" algn="l">
              <a:lnSpc>
                <a:spcPct val="90000"/>
              </a:lnSpc>
              <a:spcBef>
                <a:spcPts val="600"/>
              </a:spcBef>
              <a:spcAft>
                <a:spcPts val="0"/>
              </a:spcAft>
              <a:buClr>
                <a:schemeClr val="accent3"/>
              </a:buClr>
              <a:buSzPts val="2800"/>
              <a:buChar char="•"/>
              <a:defRPr>
                <a:solidFill>
                  <a:schemeClr val="lt1"/>
                </a:solidFill>
              </a:defRPr>
            </a:lvl3pPr>
            <a:lvl4pPr marL="1828800" lvl="3" indent="-406400" algn="l">
              <a:lnSpc>
                <a:spcPct val="90000"/>
              </a:lnSpc>
              <a:spcBef>
                <a:spcPts val="600"/>
              </a:spcBef>
              <a:spcAft>
                <a:spcPts val="0"/>
              </a:spcAft>
              <a:buClr>
                <a:schemeClr val="accent3"/>
              </a:buClr>
              <a:buSzPts val="2800"/>
              <a:buChar char="–"/>
              <a:defRPr>
                <a:solidFill>
                  <a:schemeClr val="lt1"/>
                </a:solidFill>
              </a:defRPr>
            </a:lvl4pPr>
            <a:lvl5pPr marL="2286000" lvl="4" indent="-406400" algn="l">
              <a:lnSpc>
                <a:spcPct val="90000"/>
              </a:lnSpc>
              <a:spcBef>
                <a:spcPts val="600"/>
              </a:spcBef>
              <a:spcAft>
                <a:spcPts val="0"/>
              </a:spcAft>
              <a:buClr>
                <a:schemeClr val="accent3"/>
              </a:buClr>
              <a:buSzPts val="280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2" name="Google Shape;282;p72"/>
          <p:cNvSpPr/>
          <p:nvPr/>
        </p:nvSpPr>
        <p:spPr>
          <a:xfrm>
            <a:off x="0" y="6764675"/>
            <a:ext cx="12192000" cy="97500"/>
          </a:xfrm>
          <a:prstGeom prst="rect">
            <a:avLst/>
          </a:prstGeom>
          <a:solidFill>
            <a:schemeClr val="accent1"/>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283" name="Google Shape;283;p72"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284" name="Google Shape;284;p72"/>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A5A5A5"/>
              </a:buClr>
              <a:buSzPts val="1050"/>
              <a:buFont typeface="Arial"/>
              <a:buNone/>
            </a:pPr>
            <a:r>
              <a:rPr lang="en-US" sz="1050" b="0" i="0" u="none" strike="noStrike" cap="none">
                <a:solidFill>
                  <a:srgbClr val="A5A5A5"/>
                </a:solidFill>
                <a:latin typeface="Arial"/>
                <a:ea typeface="Arial"/>
                <a:cs typeface="Arial"/>
                <a:sym typeface="Arial"/>
              </a:rPr>
              <a:t>Sumo Logic confidential</a:t>
            </a:r>
            <a:endParaRPr sz="1050" b="0" i="0" u="none" strike="noStrike" cap="none">
              <a:solidFill>
                <a:srgbClr val="A5A5A5"/>
              </a:solidFill>
              <a:latin typeface="Arial"/>
              <a:ea typeface="Arial"/>
              <a:cs typeface="Arial"/>
              <a:sym typeface="Arial"/>
            </a:endParaRPr>
          </a:p>
        </p:txBody>
      </p:sp>
      <p:sp>
        <p:nvSpPr>
          <p:cNvPr id="285" name="Google Shape;285;p72"/>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6970612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reserve="1">
  <p:cSld name="Title only">
    <p:bg>
      <p:bgPr>
        <a:solidFill>
          <a:srgbClr val="181818"/>
        </a:solidFill>
        <a:effectLst/>
      </p:bgPr>
    </p:bg>
    <p:spTree>
      <p:nvGrpSpPr>
        <p:cNvPr id="1" name="Shape 286"/>
        <p:cNvGrpSpPr/>
        <p:nvPr/>
      </p:nvGrpSpPr>
      <p:grpSpPr>
        <a:xfrm>
          <a:off x="0" y="0"/>
          <a:ext cx="0" cy="0"/>
          <a:chOff x="0" y="0"/>
          <a:chExt cx="0" cy="0"/>
        </a:xfrm>
      </p:grpSpPr>
      <p:sp>
        <p:nvSpPr>
          <p:cNvPr id="287" name="Google Shape;287;p73"/>
          <p:cNvSpPr txBox="1">
            <a:spLocks noGrp="1"/>
          </p:cNvSpPr>
          <p:nvPr>
            <p:ph type="title"/>
          </p:nvPr>
        </p:nvSpPr>
        <p:spPr>
          <a:xfrm>
            <a:off x="420416" y="414339"/>
            <a:ext cx="11201329" cy="630942"/>
          </a:xfrm>
          <a:prstGeom prst="rect">
            <a:avLst/>
          </a:prstGeom>
          <a:noFill/>
          <a:ln>
            <a:noFill/>
          </a:ln>
        </p:spPr>
        <p:txBody>
          <a:bodyPr spcFirstLastPara="1" wrap="square" lIns="91425" tIns="45700" rIns="91425" bIns="45700" anchor="t" anchorCtr="0">
            <a:spAutoFit/>
          </a:bodyPr>
          <a:lstStyle>
            <a:lvl1pPr lvl="0" algn="l">
              <a:lnSpc>
                <a:spcPct val="85000"/>
              </a:lnSpc>
              <a:spcBef>
                <a:spcPts val="0"/>
              </a:spcBef>
              <a:spcAft>
                <a:spcPts val="0"/>
              </a:spcAft>
              <a:buClr>
                <a:schemeClr val="lt1"/>
              </a:buClr>
              <a:buSzPts val="4000"/>
              <a:buFont typeface="Arial"/>
              <a:buNone/>
              <a:defRPr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8" name="Google Shape;288;p73"/>
          <p:cNvSpPr/>
          <p:nvPr/>
        </p:nvSpPr>
        <p:spPr>
          <a:xfrm>
            <a:off x="0" y="6764675"/>
            <a:ext cx="12192000" cy="97500"/>
          </a:xfrm>
          <a:prstGeom prst="rect">
            <a:avLst/>
          </a:prstGeom>
          <a:solidFill>
            <a:schemeClr val="accent1"/>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289" name="Google Shape;289;p73"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290" name="Google Shape;290;p73"/>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A5A5A5"/>
              </a:buClr>
              <a:buSzPts val="1050"/>
              <a:buFont typeface="Arial"/>
              <a:buNone/>
            </a:pPr>
            <a:r>
              <a:rPr lang="en-US" sz="1050" b="0" i="0" u="none" strike="noStrike" cap="none">
                <a:solidFill>
                  <a:srgbClr val="A5A5A5"/>
                </a:solidFill>
                <a:latin typeface="Arial"/>
                <a:ea typeface="Arial"/>
                <a:cs typeface="Arial"/>
                <a:sym typeface="Arial"/>
              </a:rPr>
              <a:t>Sumo Logic confidential</a:t>
            </a:r>
            <a:endParaRPr sz="1050" b="0" i="0" u="none" strike="noStrike" cap="none">
              <a:solidFill>
                <a:srgbClr val="A5A5A5"/>
              </a:solidFill>
              <a:latin typeface="Arial"/>
              <a:ea typeface="Arial"/>
              <a:cs typeface="Arial"/>
              <a:sym typeface="Arial"/>
            </a:endParaRPr>
          </a:p>
        </p:txBody>
      </p:sp>
      <p:sp>
        <p:nvSpPr>
          <p:cNvPr id="291" name="Google Shape;291;p73"/>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40382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speakers - Blue" preserve="1">
  <p:cSld name="Title - 3 speakers - Blue">
    <p:bg>
      <p:bgPr>
        <a:solidFill>
          <a:srgbClr val="181818"/>
        </a:solidFill>
        <a:effectLst/>
      </p:bgPr>
    </p:bg>
    <p:spTree>
      <p:nvGrpSpPr>
        <p:cNvPr id="1" name="Shape 28"/>
        <p:cNvGrpSpPr/>
        <p:nvPr/>
      </p:nvGrpSpPr>
      <p:grpSpPr>
        <a:xfrm>
          <a:off x="0" y="0"/>
          <a:ext cx="0" cy="0"/>
          <a:chOff x="0" y="0"/>
          <a:chExt cx="0" cy="0"/>
        </a:xfrm>
      </p:grpSpPr>
      <p:sp>
        <p:nvSpPr>
          <p:cNvPr id="29" name="Google Shape;29;p47"/>
          <p:cNvSpPr/>
          <p:nvPr/>
        </p:nvSpPr>
        <p:spPr>
          <a:xfrm>
            <a:off x="5555227" y="0"/>
            <a:ext cx="6636774" cy="5953539"/>
          </a:xfrm>
          <a:prstGeom prst="rect">
            <a:avLst/>
          </a:prstGeom>
          <a:solidFill>
            <a:srgbClr val="E5F4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0" name="Google Shape;30;p47"/>
          <p:cNvPicPr preferRelativeResize="0"/>
          <p:nvPr/>
        </p:nvPicPr>
        <p:blipFill rotWithShape="1">
          <a:blip r:embed="rId2">
            <a:alphaModFix/>
          </a:blip>
          <a:srcRect/>
          <a:stretch/>
        </p:blipFill>
        <p:spPr>
          <a:xfrm>
            <a:off x="0" y="5941900"/>
            <a:ext cx="7747299" cy="916100"/>
          </a:xfrm>
          <a:prstGeom prst="rect">
            <a:avLst/>
          </a:prstGeom>
          <a:noFill/>
          <a:ln>
            <a:noFill/>
          </a:ln>
        </p:spPr>
      </p:pic>
      <p:pic>
        <p:nvPicPr>
          <p:cNvPr id="31" name="Google Shape;31;p47"/>
          <p:cNvPicPr preferRelativeResize="0"/>
          <p:nvPr/>
        </p:nvPicPr>
        <p:blipFill rotWithShape="1">
          <a:blip r:embed="rId2">
            <a:alphaModFix/>
          </a:blip>
          <a:srcRect/>
          <a:stretch/>
        </p:blipFill>
        <p:spPr>
          <a:xfrm>
            <a:off x="4444700" y="5941900"/>
            <a:ext cx="7747299" cy="916100"/>
          </a:xfrm>
          <a:prstGeom prst="rect">
            <a:avLst/>
          </a:prstGeom>
          <a:noFill/>
          <a:ln>
            <a:noFill/>
          </a:ln>
        </p:spPr>
      </p:pic>
      <p:sp>
        <p:nvSpPr>
          <p:cNvPr id="32" name="Google Shape;32;p47"/>
          <p:cNvSpPr>
            <a:spLocks noGrp="1"/>
          </p:cNvSpPr>
          <p:nvPr>
            <p:ph type="pic" idx="2"/>
          </p:nvPr>
        </p:nvSpPr>
        <p:spPr>
          <a:xfrm>
            <a:off x="6083316" y="1052620"/>
            <a:ext cx="1183660" cy="1167521"/>
          </a:xfrm>
          <a:prstGeom prst="rect">
            <a:avLst/>
          </a:prstGeom>
          <a:noFill/>
          <a:ln>
            <a:noFill/>
          </a:ln>
        </p:spPr>
      </p:sp>
      <p:sp>
        <p:nvSpPr>
          <p:cNvPr id="33" name="Google Shape;33;p47"/>
          <p:cNvSpPr>
            <a:spLocks noGrp="1"/>
          </p:cNvSpPr>
          <p:nvPr>
            <p:ph type="pic" idx="3"/>
          </p:nvPr>
        </p:nvSpPr>
        <p:spPr>
          <a:xfrm>
            <a:off x="6083316" y="2574291"/>
            <a:ext cx="1183660" cy="1167521"/>
          </a:xfrm>
          <a:prstGeom prst="rect">
            <a:avLst/>
          </a:prstGeom>
          <a:noFill/>
          <a:ln>
            <a:noFill/>
          </a:ln>
        </p:spPr>
      </p:sp>
      <p:sp>
        <p:nvSpPr>
          <p:cNvPr id="34" name="Google Shape;34;p47"/>
          <p:cNvSpPr>
            <a:spLocks noGrp="1"/>
          </p:cNvSpPr>
          <p:nvPr>
            <p:ph type="pic" idx="4"/>
          </p:nvPr>
        </p:nvSpPr>
        <p:spPr>
          <a:xfrm>
            <a:off x="6083316" y="4095083"/>
            <a:ext cx="1183660" cy="1167521"/>
          </a:xfrm>
          <a:prstGeom prst="rect">
            <a:avLst/>
          </a:prstGeom>
          <a:noFill/>
          <a:ln>
            <a:noFill/>
          </a:ln>
        </p:spPr>
      </p:sp>
      <p:sp>
        <p:nvSpPr>
          <p:cNvPr id="35" name="Google Shape;35;p47"/>
          <p:cNvSpPr txBox="1">
            <a:spLocks noGrp="1"/>
          </p:cNvSpPr>
          <p:nvPr>
            <p:ph type="ctrTitle"/>
          </p:nvPr>
        </p:nvSpPr>
        <p:spPr>
          <a:xfrm>
            <a:off x="403729" y="3163013"/>
            <a:ext cx="4728709" cy="798600"/>
          </a:xfrm>
          <a:prstGeom prst="rect">
            <a:avLst/>
          </a:prstGeom>
          <a:noFill/>
          <a:ln>
            <a:noFill/>
          </a:ln>
        </p:spPr>
        <p:txBody>
          <a:bodyPr spcFirstLastPara="1" wrap="square" lIns="91425" tIns="45700" rIns="91425" bIns="45700" anchor="b" anchorCtr="0">
            <a:noAutofit/>
          </a:bodyPr>
          <a:lstStyle>
            <a:lvl1pPr marR="0" lvl="0" algn="l">
              <a:lnSpc>
                <a:spcPct val="85000"/>
              </a:lnSpc>
              <a:spcBef>
                <a:spcPts val="0"/>
              </a:spcBef>
              <a:spcAft>
                <a:spcPts val="0"/>
              </a:spcAft>
              <a:buClr>
                <a:schemeClr val="dk1"/>
              </a:buClr>
              <a:buSzPts val="5400"/>
              <a:buFont typeface="Arial"/>
              <a:buNone/>
              <a:defRPr sz="4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dirty="0"/>
          </a:p>
        </p:txBody>
      </p:sp>
      <p:sp>
        <p:nvSpPr>
          <p:cNvPr id="36" name="Google Shape;36;p47"/>
          <p:cNvSpPr txBox="1">
            <a:spLocks noGrp="1"/>
          </p:cNvSpPr>
          <p:nvPr>
            <p:ph type="subTitle" idx="1"/>
          </p:nvPr>
        </p:nvSpPr>
        <p:spPr>
          <a:xfrm>
            <a:off x="403731" y="3981753"/>
            <a:ext cx="4728708" cy="535531"/>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1000"/>
              </a:spcBef>
              <a:spcAft>
                <a:spcPts val="0"/>
              </a:spcAft>
              <a:buClr>
                <a:schemeClr val="dk2"/>
              </a:buClr>
              <a:buSzPts val="3200"/>
              <a:buFont typeface="Arial"/>
              <a:buNone/>
              <a:defRPr sz="2400" b="0" i="0" u="none" strike="noStrike" cap="none">
                <a:solidFill>
                  <a:schemeClr val="lt1"/>
                </a:solidFill>
                <a:latin typeface="Arial"/>
                <a:ea typeface="Arial"/>
                <a:cs typeface="Arial"/>
                <a:sym typeface="Arial"/>
              </a:defRPr>
            </a:lvl1pPr>
            <a:lvl2pPr marR="0" lvl="1"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2pPr>
            <a:lvl3pPr marR="0" lvl="2"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3pPr>
            <a:lvl4pPr marR="0" lvl="3"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4pPr>
            <a:lvl5pPr marR="0" lvl="4"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5pPr>
            <a:lvl6pPr marR="0" lvl="5"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6pPr>
            <a:lvl7pPr marR="0" lvl="6"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7pPr>
            <a:lvl8pPr marR="0" lvl="7"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8pPr>
            <a:lvl9pPr marR="0" lvl="8"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9pPr>
          </a:lstStyle>
          <a:p>
            <a:endParaRPr/>
          </a:p>
        </p:txBody>
      </p:sp>
      <p:sp>
        <p:nvSpPr>
          <p:cNvPr id="37" name="Google Shape;37;p47"/>
          <p:cNvSpPr txBox="1">
            <a:spLocks noGrp="1"/>
          </p:cNvSpPr>
          <p:nvPr>
            <p:ph type="body" idx="5"/>
          </p:nvPr>
        </p:nvSpPr>
        <p:spPr>
          <a:xfrm>
            <a:off x="403224" y="4874579"/>
            <a:ext cx="4728709" cy="4238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8" name="Google Shape;38;p47"/>
          <p:cNvSpPr txBox="1">
            <a:spLocks noGrp="1"/>
          </p:cNvSpPr>
          <p:nvPr>
            <p:ph type="body" idx="6"/>
          </p:nvPr>
        </p:nvSpPr>
        <p:spPr>
          <a:xfrm>
            <a:off x="7547969" y="1052620"/>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 name="Google Shape;39;p47"/>
          <p:cNvSpPr txBox="1">
            <a:spLocks noGrp="1"/>
          </p:cNvSpPr>
          <p:nvPr>
            <p:ph type="body" idx="7"/>
          </p:nvPr>
        </p:nvSpPr>
        <p:spPr>
          <a:xfrm>
            <a:off x="7547969" y="2570466"/>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 name="Google Shape;40;p47"/>
          <p:cNvSpPr txBox="1">
            <a:spLocks noGrp="1"/>
          </p:cNvSpPr>
          <p:nvPr>
            <p:ph type="body" idx="8"/>
          </p:nvPr>
        </p:nvSpPr>
        <p:spPr>
          <a:xfrm>
            <a:off x="7547969" y="4095083"/>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41" name="Google Shape;41;p47" descr="A picture containing drawing&#10;&#10;Description automatically generated"/>
          <p:cNvPicPr preferRelativeResize="0"/>
          <p:nvPr/>
        </p:nvPicPr>
        <p:blipFill rotWithShape="1">
          <a:blip r:embed="rId3">
            <a:alphaModFix/>
          </a:blip>
          <a:srcRect/>
          <a:stretch/>
        </p:blipFill>
        <p:spPr>
          <a:xfrm>
            <a:off x="522367" y="600390"/>
            <a:ext cx="864320" cy="1170432"/>
          </a:xfrm>
          <a:prstGeom prst="rect">
            <a:avLst/>
          </a:prstGeom>
          <a:noFill/>
          <a:ln>
            <a:noFill/>
          </a:ln>
        </p:spPr>
      </p:pic>
    </p:spTree>
    <p:extLst>
      <p:ext uri="{BB962C8B-B14F-4D97-AF65-F5344CB8AC3E}">
        <p14:creationId xmlns:p14="http://schemas.microsoft.com/office/powerpoint/2010/main" val="3944132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content and picture" preserve="1">
  <p:cSld name="Title, content and picture">
    <p:bg>
      <p:bgPr>
        <a:solidFill>
          <a:srgbClr val="181818"/>
        </a:solidFill>
        <a:effectLst/>
      </p:bgPr>
    </p:bg>
    <p:spTree>
      <p:nvGrpSpPr>
        <p:cNvPr id="1" name="Shape 292"/>
        <p:cNvGrpSpPr/>
        <p:nvPr/>
      </p:nvGrpSpPr>
      <p:grpSpPr>
        <a:xfrm>
          <a:off x="0" y="0"/>
          <a:ext cx="0" cy="0"/>
          <a:chOff x="0" y="0"/>
          <a:chExt cx="0" cy="0"/>
        </a:xfrm>
      </p:grpSpPr>
      <p:sp>
        <p:nvSpPr>
          <p:cNvPr id="293" name="Google Shape;293;p74"/>
          <p:cNvSpPr txBox="1">
            <a:spLocks noGrp="1"/>
          </p:cNvSpPr>
          <p:nvPr>
            <p:ph type="body" idx="1"/>
          </p:nvPr>
        </p:nvSpPr>
        <p:spPr>
          <a:xfrm>
            <a:off x="420416" y="1535114"/>
            <a:ext cx="5287519" cy="487313"/>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800"/>
              <a:buNone/>
              <a:defRPr sz="2800" b="0">
                <a:latin typeface="Arial"/>
                <a:ea typeface="Arial"/>
                <a:cs typeface="Arial"/>
                <a:sym typeface="Arial"/>
              </a:defRPr>
            </a:lvl1pPr>
            <a:lvl2pPr marL="914400" lvl="1" indent="-228600" algn="l">
              <a:lnSpc>
                <a:spcPct val="90000"/>
              </a:lnSpc>
              <a:spcBef>
                <a:spcPts val="600"/>
              </a:spcBef>
              <a:spcAft>
                <a:spcPts val="0"/>
              </a:spcAft>
              <a:buSzPts val="2667"/>
              <a:buNone/>
              <a:defRPr sz="2667" b="1"/>
            </a:lvl2pPr>
            <a:lvl3pPr marL="1371600" lvl="2" indent="-228600" algn="l">
              <a:lnSpc>
                <a:spcPct val="90000"/>
              </a:lnSpc>
              <a:spcBef>
                <a:spcPts val="600"/>
              </a:spcBef>
              <a:spcAft>
                <a:spcPts val="0"/>
              </a:spcAft>
              <a:buSzPts val="2400"/>
              <a:buNone/>
              <a:defRPr sz="2400" b="1"/>
            </a:lvl3pPr>
            <a:lvl4pPr marL="1828800" lvl="3" indent="-228600" algn="l">
              <a:lnSpc>
                <a:spcPct val="90000"/>
              </a:lnSpc>
              <a:spcBef>
                <a:spcPts val="600"/>
              </a:spcBef>
              <a:spcAft>
                <a:spcPts val="0"/>
              </a:spcAft>
              <a:buSzPts val="2133"/>
              <a:buNone/>
              <a:defRPr sz="2133" b="1"/>
            </a:lvl4pPr>
            <a:lvl5pPr marL="2286000" lvl="4" indent="-228600" algn="l">
              <a:lnSpc>
                <a:spcPct val="90000"/>
              </a:lnSpc>
              <a:spcBef>
                <a:spcPts val="600"/>
              </a:spcBef>
              <a:spcAft>
                <a:spcPts val="0"/>
              </a:spcAft>
              <a:buSzPts val="2133"/>
              <a:buNone/>
              <a:defRPr sz="2133" b="1"/>
            </a:lvl5pPr>
            <a:lvl6pPr marL="2743200" lvl="5" indent="-228600" algn="l">
              <a:lnSpc>
                <a:spcPct val="100000"/>
              </a:lnSpc>
              <a:spcBef>
                <a:spcPts val="427"/>
              </a:spcBef>
              <a:spcAft>
                <a:spcPts val="0"/>
              </a:spcAft>
              <a:buClr>
                <a:schemeClr val="dk1"/>
              </a:buClr>
              <a:buSzPts val="2133"/>
              <a:buNone/>
              <a:defRPr sz="2133" b="1"/>
            </a:lvl6pPr>
            <a:lvl7pPr marL="3200400" lvl="6" indent="-228600" algn="l">
              <a:lnSpc>
                <a:spcPct val="100000"/>
              </a:lnSpc>
              <a:spcBef>
                <a:spcPts val="427"/>
              </a:spcBef>
              <a:spcAft>
                <a:spcPts val="0"/>
              </a:spcAft>
              <a:buClr>
                <a:schemeClr val="dk1"/>
              </a:buClr>
              <a:buSzPts val="2133"/>
              <a:buNone/>
              <a:defRPr sz="2133" b="1"/>
            </a:lvl7pPr>
            <a:lvl8pPr marL="3657600" lvl="7" indent="-228600" algn="l">
              <a:lnSpc>
                <a:spcPct val="100000"/>
              </a:lnSpc>
              <a:spcBef>
                <a:spcPts val="427"/>
              </a:spcBef>
              <a:spcAft>
                <a:spcPts val="0"/>
              </a:spcAft>
              <a:buClr>
                <a:schemeClr val="dk1"/>
              </a:buClr>
              <a:buSzPts val="2133"/>
              <a:buNone/>
              <a:defRPr sz="2133" b="1"/>
            </a:lvl8pPr>
            <a:lvl9pPr marL="4114800" lvl="8" indent="-228600" algn="l">
              <a:lnSpc>
                <a:spcPct val="100000"/>
              </a:lnSpc>
              <a:spcBef>
                <a:spcPts val="427"/>
              </a:spcBef>
              <a:spcAft>
                <a:spcPts val="0"/>
              </a:spcAft>
              <a:buClr>
                <a:schemeClr val="dk1"/>
              </a:buClr>
              <a:buSzPts val="2133"/>
              <a:buNone/>
              <a:defRPr sz="2133" b="1"/>
            </a:lvl9pPr>
          </a:lstStyle>
          <a:p>
            <a:endParaRPr/>
          </a:p>
        </p:txBody>
      </p:sp>
      <p:sp>
        <p:nvSpPr>
          <p:cNvPr id="294" name="Google Shape;294;p74"/>
          <p:cNvSpPr txBox="1">
            <a:spLocks noGrp="1"/>
          </p:cNvSpPr>
          <p:nvPr>
            <p:ph type="body" idx="2"/>
          </p:nvPr>
        </p:nvSpPr>
        <p:spPr>
          <a:xfrm>
            <a:off x="420416" y="2383367"/>
            <a:ext cx="5287519" cy="2741263"/>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accent3"/>
              </a:buClr>
              <a:buSzPts val="2800"/>
              <a:buChar char="•"/>
              <a:defRPr sz="28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5" name="Google Shape;295;p74"/>
          <p:cNvSpPr>
            <a:spLocks noGrp="1"/>
          </p:cNvSpPr>
          <p:nvPr>
            <p:ph type="pic" idx="3"/>
          </p:nvPr>
        </p:nvSpPr>
        <p:spPr>
          <a:xfrm>
            <a:off x="6291233" y="1535114"/>
            <a:ext cx="5330513" cy="4696353"/>
          </a:xfrm>
          <a:prstGeom prst="rect">
            <a:avLst/>
          </a:prstGeom>
          <a:noFill/>
          <a:ln>
            <a:noFill/>
          </a:ln>
        </p:spPr>
      </p:sp>
      <p:sp>
        <p:nvSpPr>
          <p:cNvPr id="296" name="Google Shape;296;p74"/>
          <p:cNvSpPr txBox="1">
            <a:spLocks noGrp="1"/>
          </p:cNvSpPr>
          <p:nvPr>
            <p:ph type="title"/>
          </p:nvPr>
        </p:nvSpPr>
        <p:spPr>
          <a:xfrm>
            <a:off x="420416" y="414339"/>
            <a:ext cx="11201329" cy="630942"/>
          </a:xfrm>
          <a:prstGeom prst="rect">
            <a:avLst/>
          </a:prstGeom>
          <a:noFill/>
          <a:ln>
            <a:noFill/>
          </a:ln>
        </p:spPr>
        <p:txBody>
          <a:bodyPr spcFirstLastPara="1" wrap="square" lIns="91425" tIns="45700" rIns="91425" bIns="45700" anchor="t" anchorCtr="0">
            <a:spAutoFit/>
          </a:bodyPr>
          <a:lstStyle>
            <a:lvl1pPr lvl="0" algn="l">
              <a:lnSpc>
                <a:spcPct val="85000"/>
              </a:lnSpc>
              <a:spcBef>
                <a:spcPts val="0"/>
              </a:spcBef>
              <a:spcAft>
                <a:spcPts val="0"/>
              </a:spcAft>
              <a:buClr>
                <a:schemeClr val="lt1"/>
              </a:buClr>
              <a:buSzPts val="4000"/>
              <a:buFont typeface="Arial"/>
              <a:buNone/>
              <a:defRPr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p74"/>
          <p:cNvSpPr/>
          <p:nvPr/>
        </p:nvSpPr>
        <p:spPr>
          <a:xfrm>
            <a:off x="0" y="6764675"/>
            <a:ext cx="12192000" cy="97500"/>
          </a:xfrm>
          <a:prstGeom prst="rect">
            <a:avLst/>
          </a:prstGeom>
          <a:solidFill>
            <a:schemeClr val="accent1"/>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298" name="Google Shape;298;p74"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299" name="Google Shape;299;p74"/>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A5A5A5"/>
              </a:buClr>
              <a:buSzPts val="1050"/>
              <a:buFont typeface="Arial"/>
              <a:buNone/>
            </a:pPr>
            <a:r>
              <a:rPr lang="en-US" sz="1050" b="0" i="0" u="none" strike="noStrike" cap="none">
                <a:solidFill>
                  <a:srgbClr val="A5A5A5"/>
                </a:solidFill>
                <a:latin typeface="Arial"/>
                <a:ea typeface="Arial"/>
                <a:cs typeface="Arial"/>
                <a:sym typeface="Arial"/>
              </a:rPr>
              <a:t>Sumo Logic confidential</a:t>
            </a:r>
            <a:endParaRPr sz="1050" b="0" i="0" u="none" strike="noStrike" cap="none">
              <a:solidFill>
                <a:srgbClr val="A5A5A5"/>
              </a:solidFill>
              <a:latin typeface="Arial"/>
              <a:ea typeface="Arial"/>
              <a:cs typeface="Arial"/>
              <a:sym typeface="Arial"/>
            </a:endParaRPr>
          </a:p>
        </p:txBody>
      </p:sp>
      <p:sp>
        <p:nvSpPr>
          <p:cNvPr id="300" name="Google Shape;300;p74"/>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7725192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eft content - Right picture" preserve="1">
  <p:cSld name="Left content - Right picture">
    <p:bg>
      <p:bgPr>
        <a:solidFill>
          <a:srgbClr val="181818"/>
        </a:solidFill>
        <a:effectLst/>
      </p:bgPr>
    </p:bg>
    <p:spTree>
      <p:nvGrpSpPr>
        <p:cNvPr id="1" name="Shape 301"/>
        <p:cNvGrpSpPr/>
        <p:nvPr/>
      </p:nvGrpSpPr>
      <p:grpSpPr>
        <a:xfrm>
          <a:off x="0" y="0"/>
          <a:ext cx="0" cy="0"/>
          <a:chOff x="0" y="0"/>
          <a:chExt cx="0" cy="0"/>
        </a:xfrm>
      </p:grpSpPr>
      <p:sp>
        <p:nvSpPr>
          <p:cNvPr id="302" name="Google Shape;302;p75"/>
          <p:cNvSpPr txBox="1">
            <a:spLocks noGrp="1"/>
          </p:cNvSpPr>
          <p:nvPr>
            <p:ph type="body" idx="1"/>
          </p:nvPr>
        </p:nvSpPr>
        <p:spPr>
          <a:xfrm>
            <a:off x="420416" y="1535114"/>
            <a:ext cx="5287519" cy="380390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accent3"/>
              </a:buClr>
              <a:buSzPts val="2800"/>
              <a:buChar char="•"/>
              <a:defRPr sz="28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3" name="Google Shape;303;p75"/>
          <p:cNvSpPr>
            <a:spLocks noGrp="1"/>
          </p:cNvSpPr>
          <p:nvPr>
            <p:ph type="pic" idx="2"/>
          </p:nvPr>
        </p:nvSpPr>
        <p:spPr>
          <a:xfrm>
            <a:off x="7057292" y="1535114"/>
            <a:ext cx="4564454" cy="3804547"/>
          </a:xfrm>
          <a:prstGeom prst="rect">
            <a:avLst/>
          </a:prstGeom>
          <a:noFill/>
          <a:ln>
            <a:noFill/>
          </a:ln>
        </p:spPr>
      </p:sp>
      <p:sp>
        <p:nvSpPr>
          <p:cNvPr id="304" name="Google Shape;304;p75"/>
          <p:cNvSpPr txBox="1">
            <a:spLocks noGrp="1"/>
          </p:cNvSpPr>
          <p:nvPr>
            <p:ph type="body" idx="3"/>
          </p:nvPr>
        </p:nvSpPr>
        <p:spPr>
          <a:xfrm>
            <a:off x="7057293" y="5580185"/>
            <a:ext cx="4564454" cy="29698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3"/>
              </a:buClr>
              <a:buSzPts val="1400"/>
              <a:buNone/>
              <a:defRPr sz="14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5" name="Google Shape;305;p75"/>
          <p:cNvSpPr txBox="1">
            <a:spLocks noGrp="1"/>
          </p:cNvSpPr>
          <p:nvPr>
            <p:ph type="title"/>
          </p:nvPr>
        </p:nvSpPr>
        <p:spPr>
          <a:xfrm>
            <a:off x="420416" y="414339"/>
            <a:ext cx="11201329" cy="630942"/>
          </a:xfrm>
          <a:prstGeom prst="rect">
            <a:avLst/>
          </a:prstGeom>
          <a:noFill/>
          <a:ln>
            <a:noFill/>
          </a:ln>
        </p:spPr>
        <p:txBody>
          <a:bodyPr spcFirstLastPara="1" wrap="square" lIns="91425" tIns="45700" rIns="91425" bIns="45700" anchor="t" anchorCtr="0">
            <a:spAutoFit/>
          </a:bodyPr>
          <a:lstStyle>
            <a:lvl1pPr lvl="0" algn="l">
              <a:lnSpc>
                <a:spcPct val="85000"/>
              </a:lnSpc>
              <a:spcBef>
                <a:spcPts val="0"/>
              </a:spcBef>
              <a:spcAft>
                <a:spcPts val="0"/>
              </a:spcAft>
              <a:buClr>
                <a:schemeClr val="lt1"/>
              </a:buClr>
              <a:buSzPts val="4000"/>
              <a:buFont typeface="Arial"/>
              <a:buNone/>
              <a:defRPr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6" name="Google Shape;306;p75"/>
          <p:cNvSpPr/>
          <p:nvPr/>
        </p:nvSpPr>
        <p:spPr>
          <a:xfrm>
            <a:off x="0" y="6764675"/>
            <a:ext cx="12192000" cy="97500"/>
          </a:xfrm>
          <a:prstGeom prst="rect">
            <a:avLst/>
          </a:prstGeom>
          <a:solidFill>
            <a:schemeClr val="accent1"/>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307" name="Google Shape;307;p75"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308" name="Google Shape;308;p75"/>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A5A5A5"/>
              </a:buClr>
              <a:buSzPts val="1050"/>
              <a:buFont typeface="Arial"/>
              <a:buNone/>
            </a:pPr>
            <a:r>
              <a:rPr lang="en-US" sz="1050" b="0" i="0" u="none" strike="noStrike" cap="none">
                <a:solidFill>
                  <a:srgbClr val="A5A5A5"/>
                </a:solidFill>
                <a:latin typeface="Arial"/>
                <a:ea typeface="Arial"/>
                <a:cs typeface="Arial"/>
                <a:sym typeface="Arial"/>
              </a:rPr>
              <a:t>Sumo Logic confidential</a:t>
            </a:r>
            <a:endParaRPr sz="1050" b="0" i="0" u="none" strike="noStrike" cap="none">
              <a:solidFill>
                <a:srgbClr val="A5A5A5"/>
              </a:solidFill>
              <a:latin typeface="Arial"/>
              <a:ea typeface="Arial"/>
              <a:cs typeface="Arial"/>
              <a:sym typeface="Arial"/>
            </a:endParaRPr>
          </a:p>
        </p:txBody>
      </p:sp>
      <p:sp>
        <p:nvSpPr>
          <p:cNvPr id="309" name="Google Shape;309;p75"/>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473449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ft picture - Right content" preserve="1">
  <p:cSld name="Left picture - Right content">
    <p:bg>
      <p:bgPr>
        <a:solidFill>
          <a:srgbClr val="181818"/>
        </a:solidFill>
        <a:effectLst/>
      </p:bgPr>
    </p:bg>
    <p:spTree>
      <p:nvGrpSpPr>
        <p:cNvPr id="1" name="Shape 310"/>
        <p:cNvGrpSpPr/>
        <p:nvPr/>
      </p:nvGrpSpPr>
      <p:grpSpPr>
        <a:xfrm>
          <a:off x="0" y="0"/>
          <a:ext cx="0" cy="0"/>
          <a:chOff x="0" y="0"/>
          <a:chExt cx="0" cy="0"/>
        </a:xfrm>
      </p:grpSpPr>
      <p:sp>
        <p:nvSpPr>
          <p:cNvPr id="311" name="Google Shape;311;p76"/>
          <p:cNvSpPr txBox="1">
            <a:spLocks noGrp="1"/>
          </p:cNvSpPr>
          <p:nvPr>
            <p:ph type="body" idx="1"/>
          </p:nvPr>
        </p:nvSpPr>
        <p:spPr>
          <a:xfrm>
            <a:off x="6334227" y="1535114"/>
            <a:ext cx="5287519" cy="3804547"/>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accent3"/>
              </a:buClr>
              <a:buSzPts val="2800"/>
              <a:buChar char="•"/>
              <a:defRPr sz="28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2" name="Google Shape;312;p76"/>
          <p:cNvSpPr>
            <a:spLocks noGrp="1"/>
          </p:cNvSpPr>
          <p:nvPr>
            <p:ph type="pic" idx="2"/>
          </p:nvPr>
        </p:nvSpPr>
        <p:spPr>
          <a:xfrm>
            <a:off x="420417" y="1535114"/>
            <a:ext cx="4564454" cy="3804547"/>
          </a:xfrm>
          <a:prstGeom prst="rect">
            <a:avLst/>
          </a:prstGeom>
          <a:noFill/>
          <a:ln>
            <a:noFill/>
          </a:ln>
        </p:spPr>
      </p:sp>
      <p:sp>
        <p:nvSpPr>
          <p:cNvPr id="313" name="Google Shape;313;p76"/>
          <p:cNvSpPr txBox="1">
            <a:spLocks noGrp="1"/>
          </p:cNvSpPr>
          <p:nvPr>
            <p:ph type="body" idx="3"/>
          </p:nvPr>
        </p:nvSpPr>
        <p:spPr>
          <a:xfrm>
            <a:off x="420418" y="5580185"/>
            <a:ext cx="4564454" cy="29698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3"/>
              </a:buClr>
              <a:buSzPts val="1400"/>
              <a:buNone/>
              <a:defRPr sz="14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4" name="Google Shape;314;p76"/>
          <p:cNvSpPr txBox="1">
            <a:spLocks noGrp="1"/>
          </p:cNvSpPr>
          <p:nvPr>
            <p:ph type="title"/>
          </p:nvPr>
        </p:nvSpPr>
        <p:spPr>
          <a:xfrm>
            <a:off x="420416" y="414339"/>
            <a:ext cx="11201329" cy="630942"/>
          </a:xfrm>
          <a:prstGeom prst="rect">
            <a:avLst/>
          </a:prstGeom>
          <a:noFill/>
          <a:ln>
            <a:noFill/>
          </a:ln>
        </p:spPr>
        <p:txBody>
          <a:bodyPr spcFirstLastPara="1" wrap="square" lIns="91425" tIns="45700" rIns="91425" bIns="45700" anchor="t" anchorCtr="0">
            <a:spAutoFit/>
          </a:bodyPr>
          <a:lstStyle>
            <a:lvl1pPr lvl="0" algn="l">
              <a:lnSpc>
                <a:spcPct val="85000"/>
              </a:lnSpc>
              <a:spcBef>
                <a:spcPts val="0"/>
              </a:spcBef>
              <a:spcAft>
                <a:spcPts val="0"/>
              </a:spcAft>
              <a:buClr>
                <a:schemeClr val="lt1"/>
              </a:buClr>
              <a:buSzPts val="4000"/>
              <a:buFont typeface="Arial"/>
              <a:buNone/>
              <a:defRPr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p76"/>
          <p:cNvSpPr/>
          <p:nvPr/>
        </p:nvSpPr>
        <p:spPr>
          <a:xfrm>
            <a:off x="0" y="6764675"/>
            <a:ext cx="12192000" cy="97500"/>
          </a:xfrm>
          <a:prstGeom prst="rect">
            <a:avLst/>
          </a:prstGeom>
          <a:solidFill>
            <a:schemeClr val="accent1"/>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316" name="Google Shape;316;p76"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317" name="Google Shape;317;p76"/>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A5A5A5"/>
              </a:buClr>
              <a:buSzPts val="1050"/>
              <a:buFont typeface="Arial"/>
              <a:buNone/>
            </a:pPr>
            <a:r>
              <a:rPr lang="en-US" sz="1050" b="0" i="0" u="none" strike="noStrike" cap="none">
                <a:solidFill>
                  <a:srgbClr val="A5A5A5"/>
                </a:solidFill>
                <a:latin typeface="Arial"/>
                <a:ea typeface="Arial"/>
                <a:cs typeface="Arial"/>
                <a:sym typeface="Arial"/>
              </a:rPr>
              <a:t>Sumo Logic confidential</a:t>
            </a:r>
            <a:endParaRPr sz="1050" b="0" i="0" u="none" strike="noStrike" cap="none">
              <a:solidFill>
                <a:srgbClr val="A5A5A5"/>
              </a:solidFill>
              <a:latin typeface="Arial"/>
              <a:ea typeface="Arial"/>
              <a:cs typeface="Arial"/>
              <a:sym typeface="Arial"/>
            </a:endParaRPr>
          </a:p>
        </p:txBody>
      </p:sp>
      <p:sp>
        <p:nvSpPr>
          <p:cNvPr id="318" name="Google Shape;318;p76"/>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34728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Pillars option 2" preserve="1">
  <p:cSld name="Two Pillars option 2">
    <p:bg>
      <p:bgPr>
        <a:solidFill>
          <a:srgbClr val="181818"/>
        </a:solidFill>
        <a:effectLst/>
      </p:bgPr>
    </p:bg>
    <p:spTree>
      <p:nvGrpSpPr>
        <p:cNvPr id="1" name="Shape 319"/>
        <p:cNvGrpSpPr/>
        <p:nvPr/>
      </p:nvGrpSpPr>
      <p:grpSpPr>
        <a:xfrm>
          <a:off x="0" y="0"/>
          <a:ext cx="0" cy="0"/>
          <a:chOff x="0" y="0"/>
          <a:chExt cx="0" cy="0"/>
        </a:xfrm>
      </p:grpSpPr>
      <p:sp>
        <p:nvSpPr>
          <p:cNvPr id="320" name="Google Shape;320;p77"/>
          <p:cNvSpPr txBox="1">
            <a:spLocks noGrp="1"/>
          </p:cNvSpPr>
          <p:nvPr>
            <p:ph type="body" idx="1"/>
          </p:nvPr>
        </p:nvSpPr>
        <p:spPr>
          <a:xfrm>
            <a:off x="450655" y="1630876"/>
            <a:ext cx="5403068" cy="487313"/>
          </a:xfrm>
          <a:prstGeom prst="rect">
            <a:avLst/>
          </a:prstGeom>
          <a:solidFill>
            <a:srgbClr val="03009C"/>
          </a:solidFill>
          <a:ln>
            <a:noFill/>
          </a:ln>
        </p:spPr>
        <p:txBody>
          <a:bodyPr spcFirstLastPara="1" wrap="square" lIns="91425" tIns="45700" rIns="91425" bIns="45700" anchor="ctr" anchorCtr="0">
            <a:spAutoFit/>
          </a:bodyPr>
          <a:lstStyle>
            <a:lvl1pPr marL="457200" lvl="0" indent="-228600" algn="ctr">
              <a:lnSpc>
                <a:spcPct val="90000"/>
              </a:lnSpc>
              <a:spcBef>
                <a:spcPts val="1000"/>
              </a:spcBef>
              <a:spcAft>
                <a:spcPts val="0"/>
              </a:spcAft>
              <a:buSzPts val="2800"/>
              <a:buNone/>
              <a:defRPr sz="280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1" name="Google Shape;321;p77"/>
          <p:cNvSpPr txBox="1">
            <a:spLocks noGrp="1"/>
          </p:cNvSpPr>
          <p:nvPr>
            <p:ph type="body" idx="2"/>
          </p:nvPr>
        </p:nvSpPr>
        <p:spPr>
          <a:xfrm>
            <a:off x="450657" y="2239533"/>
            <a:ext cx="5403066" cy="3703963"/>
          </a:xfrm>
          <a:prstGeom prst="rect">
            <a:avLst/>
          </a:prstGeom>
          <a:solidFill>
            <a:schemeClr val="accent2"/>
          </a:solidFill>
          <a:ln>
            <a:noFill/>
          </a:ln>
        </p:spPr>
        <p:txBody>
          <a:bodyPr spcFirstLastPara="1" wrap="square" lIns="91425" tIns="182875" rIns="91425" bIns="45700" anchor="t" anchorCtr="0">
            <a:noAutofit/>
          </a:bodyPr>
          <a:lstStyle>
            <a:lvl1pPr marL="457200" lvl="0" indent="-355600" algn="l">
              <a:lnSpc>
                <a:spcPct val="90000"/>
              </a:lnSpc>
              <a:spcBef>
                <a:spcPts val="1200"/>
              </a:spcBef>
              <a:spcAft>
                <a:spcPts val="0"/>
              </a:spcAft>
              <a:buClr>
                <a:schemeClr val="accent1"/>
              </a:buClr>
              <a:buSzPts val="2000"/>
              <a:buChar char="•"/>
              <a:defRPr sz="200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2" name="Google Shape;322;p77"/>
          <p:cNvSpPr txBox="1">
            <a:spLocks noGrp="1"/>
          </p:cNvSpPr>
          <p:nvPr>
            <p:ph type="body" idx="3"/>
          </p:nvPr>
        </p:nvSpPr>
        <p:spPr>
          <a:xfrm>
            <a:off x="6337947" y="1630876"/>
            <a:ext cx="5403068" cy="487313"/>
          </a:xfrm>
          <a:prstGeom prst="rect">
            <a:avLst/>
          </a:prstGeom>
          <a:solidFill>
            <a:srgbClr val="03009C"/>
          </a:solidFill>
          <a:ln>
            <a:noFill/>
          </a:ln>
        </p:spPr>
        <p:txBody>
          <a:bodyPr spcFirstLastPara="1" wrap="square" lIns="91425" tIns="45700" rIns="91425" bIns="45700" anchor="ctr" anchorCtr="0">
            <a:spAutoFit/>
          </a:bodyPr>
          <a:lstStyle>
            <a:lvl1pPr marL="457200" lvl="0" indent="-228600" algn="ctr">
              <a:lnSpc>
                <a:spcPct val="90000"/>
              </a:lnSpc>
              <a:spcBef>
                <a:spcPts val="1000"/>
              </a:spcBef>
              <a:spcAft>
                <a:spcPts val="0"/>
              </a:spcAft>
              <a:buSzPts val="2800"/>
              <a:buNone/>
              <a:defRPr sz="280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3" name="Google Shape;323;p77"/>
          <p:cNvSpPr txBox="1">
            <a:spLocks noGrp="1"/>
          </p:cNvSpPr>
          <p:nvPr>
            <p:ph type="body" idx="4"/>
          </p:nvPr>
        </p:nvSpPr>
        <p:spPr>
          <a:xfrm>
            <a:off x="6337949" y="2239533"/>
            <a:ext cx="5403066" cy="3703963"/>
          </a:xfrm>
          <a:prstGeom prst="rect">
            <a:avLst/>
          </a:prstGeom>
          <a:solidFill>
            <a:schemeClr val="accent2"/>
          </a:solidFill>
          <a:ln>
            <a:noFill/>
          </a:ln>
        </p:spPr>
        <p:txBody>
          <a:bodyPr spcFirstLastPara="1" wrap="square" lIns="91425" tIns="182875" rIns="91425" bIns="45700" anchor="t" anchorCtr="0">
            <a:noAutofit/>
          </a:bodyPr>
          <a:lstStyle>
            <a:lvl1pPr marL="457200" lvl="0" indent="-355600" algn="l">
              <a:lnSpc>
                <a:spcPct val="90000"/>
              </a:lnSpc>
              <a:spcBef>
                <a:spcPts val="1200"/>
              </a:spcBef>
              <a:spcAft>
                <a:spcPts val="0"/>
              </a:spcAft>
              <a:buClr>
                <a:schemeClr val="accent1"/>
              </a:buClr>
              <a:buSzPts val="2000"/>
              <a:buChar char="•"/>
              <a:defRPr sz="200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4" name="Google Shape;324;p77"/>
          <p:cNvSpPr txBox="1"/>
          <p:nvPr/>
        </p:nvSpPr>
        <p:spPr>
          <a:xfrm>
            <a:off x="193638" y="1032734"/>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Google Shape;325;p77"/>
          <p:cNvSpPr txBox="1"/>
          <p:nvPr/>
        </p:nvSpPr>
        <p:spPr>
          <a:xfrm>
            <a:off x="236668" y="1161826"/>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6" name="Google Shape;326;p77"/>
          <p:cNvSpPr txBox="1">
            <a:spLocks noGrp="1"/>
          </p:cNvSpPr>
          <p:nvPr>
            <p:ph type="title"/>
          </p:nvPr>
        </p:nvSpPr>
        <p:spPr>
          <a:xfrm>
            <a:off x="420416" y="414339"/>
            <a:ext cx="11320599" cy="630942"/>
          </a:xfrm>
          <a:prstGeom prst="rect">
            <a:avLst/>
          </a:prstGeom>
          <a:noFill/>
          <a:ln>
            <a:noFill/>
          </a:ln>
        </p:spPr>
        <p:txBody>
          <a:bodyPr spcFirstLastPara="1" wrap="square" lIns="91425" tIns="45700" rIns="91425" bIns="45700" anchor="t" anchorCtr="0">
            <a:spAutoFit/>
          </a:bodyPr>
          <a:lstStyle>
            <a:lvl1pPr lvl="0" algn="l">
              <a:lnSpc>
                <a:spcPct val="85000"/>
              </a:lnSpc>
              <a:spcBef>
                <a:spcPts val="0"/>
              </a:spcBef>
              <a:spcAft>
                <a:spcPts val="0"/>
              </a:spcAft>
              <a:buClr>
                <a:schemeClr val="lt1"/>
              </a:buClr>
              <a:buSzPts val="4000"/>
              <a:buFont typeface="Arial"/>
              <a:buNone/>
              <a:defRPr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p77"/>
          <p:cNvSpPr/>
          <p:nvPr/>
        </p:nvSpPr>
        <p:spPr>
          <a:xfrm>
            <a:off x="0" y="6764675"/>
            <a:ext cx="12192000" cy="97500"/>
          </a:xfrm>
          <a:prstGeom prst="rect">
            <a:avLst/>
          </a:prstGeom>
          <a:solidFill>
            <a:schemeClr val="accent1"/>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328" name="Google Shape;328;p77"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329" name="Google Shape;329;p77"/>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A5A5A5"/>
              </a:buClr>
              <a:buSzPts val="1050"/>
              <a:buFont typeface="Arial"/>
              <a:buNone/>
            </a:pPr>
            <a:r>
              <a:rPr lang="en-US" sz="1050" b="0" i="0" u="none" strike="noStrike" cap="none">
                <a:solidFill>
                  <a:srgbClr val="A5A5A5"/>
                </a:solidFill>
                <a:latin typeface="Arial"/>
                <a:ea typeface="Arial"/>
                <a:cs typeface="Arial"/>
                <a:sym typeface="Arial"/>
              </a:rPr>
              <a:t>Sumo Logic confidential</a:t>
            </a:r>
            <a:endParaRPr sz="1050" b="0" i="0" u="none" strike="noStrike" cap="none">
              <a:solidFill>
                <a:srgbClr val="A5A5A5"/>
              </a:solidFill>
              <a:latin typeface="Arial"/>
              <a:ea typeface="Arial"/>
              <a:cs typeface="Arial"/>
              <a:sym typeface="Arial"/>
            </a:endParaRPr>
          </a:p>
        </p:txBody>
      </p:sp>
      <p:sp>
        <p:nvSpPr>
          <p:cNvPr id="330" name="Google Shape;330;p77"/>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545484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pillars" preserve="1">
  <p:cSld name="Three pillars">
    <p:bg>
      <p:bgPr>
        <a:solidFill>
          <a:srgbClr val="181818"/>
        </a:solidFill>
        <a:effectLst/>
      </p:bgPr>
    </p:bg>
    <p:spTree>
      <p:nvGrpSpPr>
        <p:cNvPr id="1" name="Shape 331"/>
        <p:cNvGrpSpPr/>
        <p:nvPr/>
      </p:nvGrpSpPr>
      <p:grpSpPr>
        <a:xfrm>
          <a:off x="0" y="0"/>
          <a:ext cx="0" cy="0"/>
          <a:chOff x="0" y="0"/>
          <a:chExt cx="0" cy="0"/>
        </a:xfrm>
      </p:grpSpPr>
      <p:sp>
        <p:nvSpPr>
          <p:cNvPr id="332" name="Google Shape;332;p78"/>
          <p:cNvSpPr txBox="1">
            <a:spLocks noGrp="1"/>
          </p:cNvSpPr>
          <p:nvPr>
            <p:ph type="body" idx="1"/>
          </p:nvPr>
        </p:nvSpPr>
        <p:spPr>
          <a:xfrm>
            <a:off x="450655" y="1630876"/>
            <a:ext cx="3510660" cy="487313"/>
          </a:xfrm>
          <a:prstGeom prst="rect">
            <a:avLst/>
          </a:prstGeom>
          <a:solidFill>
            <a:srgbClr val="03009C"/>
          </a:solidFill>
          <a:ln>
            <a:noFill/>
          </a:ln>
        </p:spPr>
        <p:txBody>
          <a:bodyPr spcFirstLastPara="1" wrap="square" lIns="91425" tIns="45700" rIns="91425" bIns="45700" anchor="ctr" anchorCtr="0">
            <a:spAutoFit/>
          </a:bodyPr>
          <a:lstStyle>
            <a:lvl1pPr marL="457200" lvl="0" indent="-228600" algn="ctr">
              <a:lnSpc>
                <a:spcPct val="90000"/>
              </a:lnSpc>
              <a:spcBef>
                <a:spcPts val="1000"/>
              </a:spcBef>
              <a:spcAft>
                <a:spcPts val="0"/>
              </a:spcAft>
              <a:buSzPts val="2800"/>
              <a:buNone/>
              <a:defRPr sz="280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3" name="Google Shape;333;p78"/>
          <p:cNvSpPr txBox="1">
            <a:spLocks noGrp="1"/>
          </p:cNvSpPr>
          <p:nvPr>
            <p:ph type="body" idx="2"/>
          </p:nvPr>
        </p:nvSpPr>
        <p:spPr>
          <a:xfrm>
            <a:off x="450657" y="2239533"/>
            <a:ext cx="3510659" cy="3703963"/>
          </a:xfrm>
          <a:prstGeom prst="rect">
            <a:avLst/>
          </a:prstGeom>
          <a:solidFill>
            <a:schemeClr val="accent2"/>
          </a:solidFill>
          <a:ln>
            <a:noFill/>
          </a:ln>
        </p:spPr>
        <p:txBody>
          <a:bodyPr spcFirstLastPara="1" wrap="square" lIns="91425" tIns="182875" rIns="91425" bIns="45700" anchor="t" anchorCtr="0">
            <a:noAutofit/>
          </a:bodyPr>
          <a:lstStyle>
            <a:lvl1pPr marL="457200" lvl="0" indent="-355600" algn="l">
              <a:lnSpc>
                <a:spcPct val="90000"/>
              </a:lnSpc>
              <a:spcBef>
                <a:spcPts val="1200"/>
              </a:spcBef>
              <a:spcAft>
                <a:spcPts val="0"/>
              </a:spcAft>
              <a:buClr>
                <a:schemeClr val="accent1"/>
              </a:buClr>
              <a:buSzPts val="2000"/>
              <a:buChar char="•"/>
              <a:defRPr sz="20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4" name="Google Shape;334;p78"/>
          <p:cNvSpPr txBox="1">
            <a:spLocks noGrp="1"/>
          </p:cNvSpPr>
          <p:nvPr>
            <p:ph type="body" idx="3"/>
          </p:nvPr>
        </p:nvSpPr>
        <p:spPr>
          <a:xfrm>
            <a:off x="4356986" y="2229229"/>
            <a:ext cx="3510659" cy="3703963"/>
          </a:xfrm>
          <a:prstGeom prst="rect">
            <a:avLst/>
          </a:prstGeom>
          <a:solidFill>
            <a:schemeClr val="accent2"/>
          </a:solidFill>
          <a:ln>
            <a:noFill/>
          </a:ln>
        </p:spPr>
        <p:txBody>
          <a:bodyPr spcFirstLastPara="1" wrap="square" lIns="91425" tIns="182875" rIns="91425" bIns="45700" anchor="t" anchorCtr="0">
            <a:noAutofit/>
          </a:bodyPr>
          <a:lstStyle>
            <a:lvl1pPr marL="457200" lvl="0" indent="-355600" algn="l">
              <a:lnSpc>
                <a:spcPct val="90000"/>
              </a:lnSpc>
              <a:spcBef>
                <a:spcPts val="1200"/>
              </a:spcBef>
              <a:spcAft>
                <a:spcPts val="0"/>
              </a:spcAft>
              <a:buClr>
                <a:schemeClr val="accent1"/>
              </a:buClr>
              <a:buSzPts val="2000"/>
              <a:buChar char="•"/>
              <a:defRPr sz="20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5" name="Google Shape;335;p78"/>
          <p:cNvSpPr txBox="1">
            <a:spLocks noGrp="1"/>
          </p:cNvSpPr>
          <p:nvPr>
            <p:ph type="body" idx="4"/>
          </p:nvPr>
        </p:nvSpPr>
        <p:spPr>
          <a:xfrm>
            <a:off x="8230356" y="2239533"/>
            <a:ext cx="3510659" cy="3703963"/>
          </a:xfrm>
          <a:prstGeom prst="rect">
            <a:avLst/>
          </a:prstGeom>
          <a:solidFill>
            <a:schemeClr val="accent2"/>
          </a:solidFill>
          <a:ln>
            <a:noFill/>
          </a:ln>
        </p:spPr>
        <p:txBody>
          <a:bodyPr spcFirstLastPara="1" wrap="square" lIns="91425" tIns="182875" rIns="91425" bIns="45700" anchor="t" anchorCtr="0">
            <a:noAutofit/>
          </a:bodyPr>
          <a:lstStyle>
            <a:lvl1pPr marL="457200" lvl="0" indent="-355600" algn="l">
              <a:lnSpc>
                <a:spcPct val="90000"/>
              </a:lnSpc>
              <a:spcBef>
                <a:spcPts val="1200"/>
              </a:spcBef>
              <a:spcAft>
                <a:spcPts val="0"/>
              </a:spcAft>
              <a:buClr>
                <a:schemeClr val="accent1"/>
              </a:buClr>
              <a:buSzPts val="2000"/>
              <a:buChar char="•"/>
              <a:defRPr sz="20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6" name="Google Shape;336;p78"/>
          <p:cNvSpPr txBox="1">
            <a:spLocks noGrp="1"/>
          </p:cNvSpPr>
          <p:nvPr>
            <p:ph type="body" idx="5"/>
          </p:nvPr>
        </p:nvSpPr>
        <p:spPr>
          <a:xfrm>
            <a:off x="4356986" y="1630876"/>
            <a:ext cx="3510660" cy="487313"/>
          </a:xfrm>
          <a:prstGeom prst="rect">
            <a:avLst/>
          </a:prstGeom>
          <a:solidFill>
            <a:srgbClr val="03009C"/>
          </a:solidFill>
          <a:ln>
            <a:noFill/>
          </a:ln>
        </p:spPr>
        <p:txBody>
          <a:bodyPr spcFirstLastPara="1" wrap="square" lIns="91425" tIns="45700" rIns="91425" bIns="45700" anchor="ctr" anchorCtr="0">
            <a:spAutoFit/>
          </a:bodyPr>
          <a:lstStyle>
            <a:lvl1pPr marL="457200" lvl="0" indent="-228600" algn="ctr">
              <a:lnSpc>
                <a:spcPct val="90000"/>
              </a:lnSpc>
              <a:spcBef>
                <a:spcPts val="1000"/>
              </a:spcBef>
              <a:spcAft>
                <a:spcPts val="0"/>
              </a:spcAft>
              <a:buSzPts val="2800"/>
              <a:buNone/>
              <a:defRPr sz="280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7" name="Google Shape;337;p78"/>
          <p:cNvSpPr txBox="1">
            <a:spLocks noGrp="1"/>
          </p:cNvSpPr>
          <p:nvPr>
            <p:ph type="body" idx="6"/>
          </p:nvPr>
        </p:nvSpPr>
        <p:spPr>
          <a:xfrm>
            <a:off x="8227383" y="1630876"/>
            <a:ext cx="3510660" cy="487313"/>
          </a:xfrm>
          <a:prstGeom prst="rect">
            <a:avLst/>
          </a:prstGeom>
          <a:solidFill>
            <a:srgbClr val="03009C"/>
          </a:solidFill>
          <a:ln>
            <a:noFill/>
          </a:ln>
        </p:spPr>
        <p:txBody>
          <a:bodyPr spcFirstLastPara="1" wrap="square" lIns="91425" tIns="45700" rIns="91425" bIns="45700" anchor="ctr" anchorCtr="0">
            <a:spAutoFit/>
          </a:bodyPr>
          <a:lstStyle>
            <a:lvl1pPr marL="457200" lvl="0" indent="-228600" algn="ctr">
              <a:lnSpc>
                <a:spcPct val="90000"/>
              </a:lnSpc>
              <a:spcBef>
                <a:spcPts val="1000"/>
              </a:spcBef>
              <a:spcAft>
                <a:spcPts val="0"/>
              </a:spcAft>
              <a:buSzPts val="2800"/>
              <a:buNone/>
              <a:defRPr sz="280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8" name="Google Shape;338;p78"/>
          <p:cNvSpPr txBox="1">
            <a:spLocks noGrp="1"/>
          </p:cNvSpPr>
          <p:nvPr>
            <p:ph type="title"/>
          </p:nvPr>
        </p:nvSpPr>
        <p:spPr>
          <a:xfrm>
            <a:off x="420416" y="414339"/>
            <a:ext cx="11317627" cy="630942"/>
          </a:xfrm>
          <a:prstGeom prst="rect">
            <a:avLst/>
          </a:prstGeom>
          <a:noFill/>
          <a:ln>
            <a:noFill/>
          </a:ln>
        </p:spPr>
        <p:txBody>
          <a:bodyPr spcFirstLastPara="1" wrap="square" lIns="91425" tIns="45700" rIns="91425" bIns="45700" anchor="t" anchorCtr="0">
            <a:spAutoFit/>
          </a:bodyPr>
          <a:lstStyle>
            <a:lvl1pPr lvl="0" algn="l">
              <a:lnSpc>
                <a:spcPct val="85000"/>
              </a:lnSpc>
              <a:spcBef>
                <a:spcPts val="0"/>
              </a:spcBef>
              <a:spcAft>
                <a:spcPts val="0"/>
              </a:spcAft>
              <a:buClr>
                <a:schemeClr val="lt1"/>
              </a:buClr>
              <a:buSzPts val="4000"/>
              <a:buFont typeface="Arial"/>
              <a:buNone/>
              <a:defRPr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78"/>
          <p:cNvSpPr/>
          <p:nvPr/>
        </p:nvSpPr>
        <p:spPr>
          <a:xfrm>
            <a:off x="0" y="6764675"/>
            <a:ext cx="12192000" cy="97500"/>
          </a:xfrm>
          <a:prstGeom prst="rect">
            <a:avLst/>
          </a:prstGeom>
          <a:solidFill>
            <a:schemeClr val="accent1"/>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340" name="Google Shape;340;p78"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341" name="Google Shape;341;p78"/>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A5A5A5"/>
              </a:buClr>
              <a:buSzPts val="1050"/>
              <a:buFont typeface="Arial"/>
              <a:buNone/>
            </a:pPr>
            <a:r>
              <a:rPr lang="en-US" sz="1050" b="0" i="0" u="none" strike="noStrike" cap="none">
                <a:solidFill>
                  <a:srgbClr val="A5A5A5"/>
                </a:solidFill>
                <a:latin typeface="Arial"/>
                <a:ea typeface="Arial"/>
                <a:cs typeface="Arial"/>
                <a:sym typeface="Arial"/>
              </a:rPr>
              <a:t>Sumo Logic confidential</a:t>
            </a:r>
            <a:endParaRPr sz="1050" b="0" i="0" u="none" strike="noStrike" cap="none">
              <a:solidFill>
                <a:srgbClr val="A5A5A5"/>
              </a:solidFill>
              <a:latin typeface="Arial"/>
              <a:ea typeface="Arial"/>
              <a:cs typeface="Arial"/>
              <a:sym typeface="Arial"/>
            </a:endParaRPr>
          </a:p>
        </p:txBody>
      </p:sp>
      <p:sp>
        <p:nvSpPr>
          <p:cNvPr id="342" name="Google Shape;342;p78"/>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323681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 pillars" preserve="1">
  <p:cSld name="4 pillars">
    <p:bg>
      <p:bgPr>
        <a:solidFill>
          <a:srgbClr val="181818"/>
        </a:solidFill>
        <a:effectLst/>
      </p:bgPr>
    </p:bg>
    <p:spTree>
      <p:nvGrpSpPr>
        <p:cNvPr id="1" name="Shape 343"/>
        <p:cNvGrpSpPr/>
        <p:nvPr/>
      </p:nvGrpSpPr>
      <p:grpSpPr>
        <a:xfrm>
          <a:off x="0" y="0"/>
          <a:ext cx="0" cy="0"/>
          <a:chOff x="0" y="0"/>
          <a:chExt cx="0" cy="0"/>
        </a:xfrm>
      </p:grpSpPr>
      <p:sp>
        <p:nvSpPr>
          <p:cNvPr id="344" name="Google Shape;344;p79"/>
          <p:cNvSpPr txBox="1">
            <a:spLocks noGrp="1"/>
          </p:cNvSpPr>
          <p:nvPr>
            <p:ph type="title"/>
          </p:nvPr>
        </p:nvSpPr>
        <p:spPr>
          <a:xfrm>
            <a:off x="420416" y="414339"/>
            <a:ext cx="11320599" cy="630942"/>
          </a:xfrm>
          <a:prstGeom prst="rect">
            <a:avLst/>
          </a:prstGeom>
          <a:noFill/>
          <a:ln>
            <a:noFill/>
          </a:ln>
        </p:spPr>
        <p:txBody>
          <a:bodyPr spcFirstLastPara="1" wrap="square" lIns="91425" tIns="45700" rIns="91425" bIns="45700" anchor="t" anchorCtr="0">
            <a:spAutoFit/>
          </a:bodyPr>
          <a:lstStyle>
            <a:lvl1pPr lvl="0" algn="l">
              <a:lnSpc>
                <a:spcPct val="85000"/>
              </a:lnSpc>
              <a:spcBef>
                <a:spcPts val="0"/>
              </a:spcBef>
              <a:spcAft>
                <a:spcPts val="0"/>
              </a:spcAft>
              <a:buClr>
                <a:schemeClr val="lt1"/>
              </a:buClr>
              <a:buSzPts val="4000"/>
              <a:buFont typeface="Arial"/>
              <a:buNone/>
              <a:defRPr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5" name="Google Shape;345;p79"/>
          <p:cNvSpPr/>
          <p:nvPr/>
        </p:nvSpPr>
        <p:spPr>
          <a:xfrm>
            <a:off x="0" y="6764675"/>
            <a:ext cx="12192000" cy="97500"/>
          </a:xfrm>
          <a:prstGeom prst="rect">
            <a:avLst/>
          </a:prstGeom>
          <a:solidFill>
            <a:schemeClr val="accent1"/>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346" name="Google Shape;346;p79"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347" name="Google Shape;347;p79"/>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A5A5A5"/>
              </a:buClr>
              <a:buSzPts val="1050"/>
              <a:buFont typeface="Arial"/>
              <a:buNone/>
            </a:pPr>
            <a:r>
              <a:rPr lang="en-US" sz="1050" b="0" i="0" u="none" strike="noStrike" cap="none">
                <a:solidFill>
                  <a:srgbClr val="A5A5A5"/>
                </a:solidFill>
                <a:latin typeface="Arial"/>
                <a:ea typeface="Arial"/>
                <a:cs typeface="Arial"/>
                <a:sym typeface="Arial"/>
              </a:rPr>
              <a:t>Sumo Logic confidential</a:t>
            </a:r>
            <a:endParaRPr sz="1050" b="0" i="0" u="none" strike="noStrike" cap="none">
              <a:solidFill>
                <a:srgbClr val="A5A5A5"/>
              </a:solidFill>
              <a:latin typeface="Arial"/>
              <a:ea typeface="Arial"/>
              <a:cs typeface="Arial"/>
              <a:sym typeface="Arial"/>
            </a:endParaRPr>
          </a:p>
        </p:txBody>
      </p:sp>
      <p:sp>
        <p:nvSpPr>
          <p:cNvPr id="348" name="Google Shape;348;p79"/>
          <p:cNvSpPr txBox="1">
            <a:spLocks noGrp="1"/>
          </p:cNvSpPr>
          <p:nvPr>
            <p:ph type="body" idx="1"/>
          </p:nvPr>
        </p:nvSpPr>
        <p:spPr>
          <a:xfrm>
            <a:off x="9051663" y="1699165"/>
            <a:ext cx="2689352" cy="369332"/>
          </a:xfrm>
          <a:prstGeom prst="rect">
            <a:avLst/>
          </a:prstGeom>
          <a:solidFill>
            <a:srgbClr val="03009C"/>
          </a:solidFill>
          <a:ln>
            <a:noFill/>
          </a:ln>
        </p:spPr>
        <p:txBody>
          <a:bodyPr spcFirstLastPara="1" wrap="square" lIns="91425" tIns="45700" rIns="91425" bIns="45700" anchor="ctr" anchorCtr="0">
            <a:spAutoFit/>
          </a:bodyPr>
          <a:lstStyle>
            <a:lvl1pPr marL="457200" lvl="0" indent="-228600" algn="ctr">
              <a:lnSpc>
                <a:spcPct val="90000"/>
              </a:lnSpc>
              <a:spcBef>
                <a:spcPts val="1000"/>
              </a:spcBef>
              <a:spcAft>
                <a:spcPts val="0"/>
              </a:spcAft>
              <a:buSzPts val="2000"/>
              <a:buNone/>
              <a:defRPr sz="200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9" name="Google Shape;349;p79"/>
          <p:cNvSpPr txBox="1">
            <a:spLocks noGrp="1"/>
          </p:cNvSpPr>
          <p:nvPr>
            <p:ph type="body" idx="2"/>
          </p:nvPr>
        </p:nvSpPr>
        <p:spPr>
          <a:xfrm>
            <a:off x="9051665" y="2248832"/>
            <a:ext cx="2689350" cy="3703963"/>
          </a:xfrm>
          <a:prstGeom prst="rect">
            <a:avLst/>
          </a:prstGeom>
          <a:solidFill>
            <a:schemeClr val="accent2"/>
          </a:solidFill>
          <a:ln>
            <a:noFill/>
          </a:ln>
        </p:spPr>
        <p:txBody>
          <a:bodyPr spcFirstLastPara="1" wrap="square" lIns="91425" tIns="182875" rIns="91425" bIns="45700" anchor="t" anchorCtr="0">
            <a:noAutofit/>
          </a:bodyPr>
          <a:lstStyle>
            <a:lvl1pPr marL="457200" lvl="0" indent="-330200" algn="l">
              <a:lnSpc>
                <a:spcPct val="90000"/>
              </a:lnSpc>
              <a:spcBef>
                <a:spcPts val="1200"/>
              </a:spcBef>
              <a:spcAft>
                <a:spcPts val="0"/>
              </a:spcAft>
              <a:buClr>
                <a:schemeClr val="accent1"/>
              </a:buClr>
              <a:buSzPts val="1600"/>
              <a:buChar char="•"/>
              <a:defRPr sz="16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0" name="Google Shape;350;p79"/>
          <p:cNvSpPr txBox="1">
            <a:spLocks noGrp="1"/>
          </p:cNvSpPr>
          <p:nvPr>
            <p:ph type="body" idx="3"/>
          </p:nvPr>
        </p:nvSpPr>
        <p:spPr>
          <a:xfrm>
            <a:off x="6182567" y="1699165"/>
            <a:ext cx="2689352" cy="369332"/>
          </a:xfrm>
          <a:prstGeom prst="rect">
            <a:avLst/>
          </a:prstGeom>
          <a:solidFill>
            <a:srgbClr val="03009C"/>
          </a:solidFill>
          <a:ln>
            <a:noFill/>
          </a:ln>
        </p:spPr>
        <p:txBody>
          <a:bodyPr spcFirstLastPara="1" wrap="square" lIns="91425" tIns="45700" rIns="91425" bIns="45700" anchor="ctr" anchorCtr="0">
            <a:spAutoFit/>
          </a:bodyPr>
          <a:lstStyle>
            <a:lvl1pPr marL="457200" lvl="0" indent="-228600" algn="ctr">
              <a:lnSpc>
                <a:spcPct val="90000"/>
              </a:lnSpc>
              <a:spcBef>
                <a:spcPts val="1000"/>
              </a:spcBef>
              <a:spcAft>
                <a:spcPts val="0"/>
              </a:spcAft>
              <a:buSzPts val="2000"/>
              <a:buNone/>
              <a:defRPr sz="200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1" name="Google Shape;351;p79"/>
          <p:cNvSpPr txBox="1">
            <a:spLocks noGrp="1"/>
          </p:cNvSpPr>
          <p:nvPr>
            <p:ph type="body" idx="4"/>
          </p:nvPr>
        </p:nvSpPr>
        <p:spPr>
          <a:xfrm>
            <a:off x="6182569" y="2248832"/>
            <a:ext cx="2689350" cy="3703963"/>
          </a:xfrm>
          <a:prstGeom prst="rect">
            <a:avLst/>
          </a:prstGeom>
          <a:solidFill>
            <a:schemeClr val="accent2"/>
          </a:solidFill>
          <a:ln>
            <a:noFill/>
          </a:ln>
        </p:spPr>
        <p:txBody>
          <a:bodyPr spcFirstLastPara="1" wrap="square" lIns="91425" tIns="182875" rIns="91425" bIns="45700" anchor="t" anchorCtr="0">
            <a:noAutofit/>
          </a:bodyPr>
          <a:lstStyle>
            <a:lvl1pPr marL="457200" lvl="0" indent="-330200" algn="l">
              <a:lnSpc>
                <a:spcPct val="90000"/>
              </a:lnSpc>
              <a:spcBef>
                <a:spcPts val="1200"/>
              </a:spcBef>
              <a:spcAft>
                <a:spcPts val="0"/>
              </a:spcAft>
              <a:buClr>
                <a:schemeClr val="accent1"/>
              </a:buClr>
              <a:buSzPts val="1600"/>
              <a:buChar char="•"/>
              <a:defRPr sz="16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2" name="Google Shape;352;p79"/>
          <p:cNvSpPr txBox="1">
            <a:spLocks noGrp="1"/>
          </p:cNvSpPr>
          <p:nvPr>
            <p:ph type="body" idx="5"/>
          </p:nvPr>
        </p:nvSpPr>
        <p:spPr>
          <a:xfrm>
            <a:off x="3300202" y="1699165"/>
            <a:ext cx="2689352" cy="369332"/>
          </a:xfrm>
          <a:prstGeom prst="rect">
            <a:avLst/>
          </a:prstGeom>
          <a:solidFill>
            <a:srgbClr val="03009C"/>
          </a:solidFill>
          <a:ln>
            <a:noFill/>
          </a:ln>
        </p:spPr>
        <p:txBody>
          <a:bodyPr spcFirstLastPara="1" wrap="square" lIns="91425" tIns="45700" rIns="91425" bIns="45700" anchor="ctr" anchorCtr="0">
            <a:spAutoFit/>
          </a:bodyPr>
          <a:lstStyle>
            <a:lvl1pPr marL="457200" lvl="0" indent="-228600" algn="ctr">
              <a:lnSpc>
                <a:spcPct val="90000"/>
              </a:lnSpc>
              <a:spcBef>
                <a:spcPts val="1000"/>
              </a:spcBef>
              <a:spcAft>
                <a:spcPts val="0"/>
              </a:spcAft>
              <a:buSzPts val="2000"/>
              <a:buNone/>
              <a:defRPr sz="200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3" name="Google Shape;353;p79"/>
          <p:cNvSpPr txBox="1">
            <a:spLocks noGrp="1"/>
          </p:cNvSpPr>
          <p:nvPr>
            <p:ph type="body" idx="6"/>
          </p:nvPr>
        </p:nvSpPr>
        <p:spPr>
          <a:xfrm>
            <a:off x="3300204" y="2248832"/>
            <a:ext cx="2689350" cy="3703963"/>
          </a:xfrm>
          <a:prstGeom prst="rect">
            <a:avLst/>
          </a:prstGeom>
          <a:solidFill>
            <a:schemeClr val="accent2"/>
          </a:solidFill>
          <a:ln>
            <a:noFill/>
          </a:ln>
        </p:spPr>
        <p:txBody>
          <a:bodyPr spcFirstLastPara="1" wrap="square" lIns="91425" tIns="182875" rIns="91425" bIns="45700" anchor="t" anchorCtr="0">
            <a:noAutofit/>
          </a:bodyPr>
          <a:lstStyle>
            <a:lvl1pPr marL="457200" lvl="0" indent="-330200" algn="l">
              <a:lnSpc>
                <a:spcPct val="90000"/>
              </a:lnSpc>
              <a:spcBef>
                <a:spcPts val="1200"/>
              </a:spcBef>
              <a:spcAft>
                <a:spcPts val="0"/>
              </a:spcAft>
              <a:buClr>
                <a:schemeClr val="accent1"/>
              </a:buClr>
              <a:buSzPts val="1600"/>
              <a:buChar char="•"/>
              <a:defRPr sz="16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4" name="Google Shape;354;p79"/>
          <p:cNvSpPr txBox="1">
            <a:spLocks noGrp="1"/>
          </p:cNvSpPr>
          <p:nvPr>
            <p:ph type="body" idx="7"/>
          </p:nvPr>
        </p:nvSpPr>
        <p:spPr>
          <a:xfrm>
            <a:off x="420414" y="1699165"/>
            <a:ext cx="2689352" cy="369332"/>
          </a:xfrm>
          <a:prstGeom prst="rect">
            <a:avLst/>
          </a:prstGeom>
          <a:solidFill>
            <a:srgbClr val="03009C"/>
          </a:solidFill>
          <a:ln>
            <a:noFill/>
          </a:ln>
        </p:spPr>
        <p:txBody>
          <a:bodyPr spcFirstLastPara="1" wrap="square" lIns="91425" tIns="45700" rIns="91425" bIns="45700" anchor="ctr" anchorCtr="0">
            <a:spAutoFit/>
          </a:bodyPr>
          <a:lstStyle>
            <a:lvl1pPr marL="457200" lvl="0" indent="-228600" algn="ctr">
              <a:lnSpc>
                <a:spcPct val="90000"/>
              </a:lnSpc>
              <a:spcBef>
                <a:spcPts val="1000"/>
              </a:spcBef>
              <a:spcAft>
                <a:spcPts val="0"/>
              </a:spcAft>
              <a:buSzPts val="2000"/>
              <a:buNone/>
              <a:defRPr sz="200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5" name="Google Shape;355;p79"/>
          <p:cNvSpPr txBox="1">
            <a:spLocks noGrp="1"/>
          </p:cNvSpPr>
          <p:nvPr>
            <p:ph type="body" idx="8"/>
          </p:nvPr>
        </p:nvSpPr>
        <p:spPr>
          <a:xfrm>
            <a:off x="420416" y="2248832"/>
            <a:ext cx="2689350" cy="3703963"/>
          </a:xfrm>
          <a:prstGeom prst="rect">
            <a:avLst/>
          </a:prstGeom>
          <a:solidFill>
            <a:schemeClr val="accent2"/>
          </a:solidFill>
          <a:ln>
            <a:noFill/>
          </a:ln>
        </p:spPr>
        <p:txBody>
          <a:bodyPr spcFirstLastPara="1" wrap="square" lIns="91425" tIns="182875" rIns="91425" bIns="45700" anchor="t" anchorCtr="0">
            <a:noAutofit/>
          </a:bodyPr>
          <a:lstStyle>
            <a:lvl1pPr marL="457200" lvl="0" indent="-330200" algn="l">
              <a:lnSpc>
                <a:spcPct val="90000"/>
              </a:lnSpc>
              <a:spcBef>
                <a:spcPts val="1200"/>
              </a:spcBef>
              <a:spcAft>
                <a:spcPts val="0"/>
              </a:spcAft>
              <a:buClr>
                <a:schemeClr val="accent1"/>
              </a:buClr>
              <a:buSzPts val="1600"/>
              <a:buChar char="•"/>
              <a:defRPr sz="16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6" name="Google Shape;356;p79"/>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791793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pillars option 1" preserve="1">
  <p:cSld name="Two pillars option 1">
    <p:bg>
      <p:bgPr>
        <a:solidFill>
          <a:srgbClr val="181818"/>
        </a:solidFill>
        <a:effectLst/>
      </p:bgPr>
    </p:bg>
    <p:spTree>
      <p:nvGrpSpPr>
        <p:cNvPr id="1" name="Shape 357"/>
        <p:cNvGrpSpPr/>
        <p:nvPr/>
      </p:nvGrpSpPr>
      <p:grpSpPr>
        <a:xfrm>
          <a:off x="0" y="0"/>
          <a:ext cx="0" cy="0"/>
          <a:chOff x="0" y="0"/>
          <a:chExt cx="0" cy="0"/>
        </a:xfrm>
      </p:grpSpPr>
      <p:sp>
        <p:nvSpPr>
          <p:cNvPr id="358" name="Google Shape;358;p80"/>
          <p:cNvSpPr/>
          <p:nvPr/>
        </p:nvSpPr>
        <p:spPr>
          <a:xfrm>
            <a:off x="7416800" y="0"/>
            <a:ext cx="4775200" cy="6858000"/>
          </a:xfrm>
          <a:prstGeom prst="rect">
            <a:avLst/>
          </a:prstGeom>
          <a:solidFill>
            <a:srgbClr val="03009C"/>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1"/>
              </a:solidFill>
              <a:latin typeface="Arial"/>
              <a:ea typeface="Arial"/>
              <a:cs typeface="Arial"/>
              <a:sym typeface="Arial"/>
            </a:endParaRPr>
          </a:p>
        </p:txBody>
      </p:sp>
      <p:pic>
        <p:nvPicPr>
          <p:cNvPr id="359" name="Google Shape;359;p80"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360" name="Google Shape;360;p80"/>
          <p:cNvSpPr txBox="1">
            <a:spLocks noGrp="1"/>
          </p:cNvSpPr>
          <p:nvPr>
            <p:ph type="body" idx="1"/>
          </p:nvPr>
        </p:nvSpPr>
        <p:spPr>
          <a:xfrm>
            <a:off x="7851992" y="1535114"/>
            <a:ext cx="3889024" cy="445005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05BACD"/>
              </a:buClr>
              <a:buSzPts val="2800"/>
              <a:buChar char="•"/>
              <a:defRPr sz="280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1" name="Google Shape;361;p80"/>
          <p:cNvSpPr txBox="1">
            <a:spLocks noGrp="1"/>
          </p:cNvSpPr>
          <p:nvPr>
            <p:ph type="body" idx="2"/>
          </p:nvPr>
        </p:nvSpPr>
        <p:spPr>
          <a:xfrm>
            <a:off x="429494" y="1538486"/>
            <a:ext cx="6426129" cy="445005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accent3"/>
              </a:buClr>
              <a:buSzPts val="2800"/>
              <a:buChar char="•"/>
              <a:defRPr sz="2800">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2" name="Google Shape;362;p80"/>
          <p:cNvSpPr txBox="1"/>
          <p:nvPr/>
        </p:nvSpPr>
        <p:spPr>
          <a:xfrm>
            <a:off x="337457" y="228600"/>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3" name="Google Shape;363;p80"/>
          <p:cNvSpPr txBox="1"/>
          <p:nvPr/>
        </p:nvSpPr>
        <p:spPr>
          <a:xfrm>
            <a:off x="3777343" y="3842657"/>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4" name="Google Shape;364;p80"/>
          <p:cNvSpPr txBox="1">
            <a:spLocks noGrp="1"/>
          </p:cNvSpPr>
          <p:nvPr>
            <p:ph type="title"/>
          </p:nvPr>
        </p:nvSpPr>
        <p:spPr>
          <a:xfrm>
            <a:off x="420416" y="414339"/>
            <a:ext cx="6426129" cy="630942"/>
          </a:xfrm>
          <a:prstGeom prst="rect">
            <a:avLst/>
          </a:prstGeom>
          <a:noFill/>
          <a:ln>
            <a:noFill/>
          </a:ln>
        </p:spPr>
        <p:txBody>
          <a:bodyPr spcFirstLastPara="1" wrap="square" lIns="91425" tIns="45700" rIns="91425" bIns="45700" anchor="t" anchorCtr="0">
            <a:spAutoFit/>
          </a:bodyPr>
          <a:lstStyle>
            <a:lvl1pPr lvl="0" algn="l">
              <a:lnSpc>
                <a:spcPct val="85000"/>
              </a:lnSpc>
              <a:spcBef>
                <a:spcPts val="0"/>
              </a:spcBef>
              <a:spcAft>
                <a:spcPts val="0"/>
              </a:spcAft>
              <a:buClr>
                <a:schemeClr val="lt1"/>
              </a:buClr>
              <a:buSzPts val="4000"/>
              <a:buFont typeface="Arial"/>
              <a:buNone/>
              <a:defRPr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5" name="Google Shape;365;p80"/>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lt1"/>
              </a:buClr>
              <a:buSzPts val="1050"/>
              <a:buFont typeface="Arial"/>
              <a:buNone/>
            </a:pPr>
            <a:r>
              <a:rPr lang="en-US" sz="1050" b="0" i="0" u="none" strike="noStrike" cap="none">
                <a:solidFill>
                  <a:schemeClr val="lt1"/>
                </a:solidFill>
                <a:latin typeface="Arial"/>
                <a:ea typeface="Arial"/>
                <a:cs typeface="Arial"/>
                <a:sym typeface="Arial"/>
              </a:rPr>
              <a:t>Sumo Logic confidential</a:t>
            </a:r>
            <a:endParaRPr sz="1050" b="0" i="0" u="none" strike="noStrike" cap="none">
              <a:solidFill>
                <a:schemeClr val="lt1"/>
              </a:solidFill>
              <a:latin typeface="Arial"/>
              <a:ea typeface="Arial"/>
              <a:cs typeface="Arial"/>
              <a:sym typeface="Arial"/>
            </a:endParaRPr>
          </a:p>
        </p:txBody>
      </p:sp>
      <p:sp>
        <p:nvSpPr>
          <p:cNvPr id="366" name="Google Shape;366;p80"/>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367" name="Google Shape;367;p80" descr="Background pattern&#10;&#10;Description automatically generated"/>
          <p:cNvPicPr preferRelativeResize="0"/>
          <p:nvPr/>
        </p:nvPicPr>
        <p:blipFill rotWithShape="1">
          <a:blip r:embed="rId3">
            <a:alphaModFix/>
          </a:blip>
          <a:srcRect/>
          <a:stretch/>
        </p:blipFill>
        <p:spPr>
          <a:xfrm>
            <a:off x="7299873" y="1219"/>
            <a:ext cx="126005" cy="6856781"/>
          </a:xfrm>
          <a:prstGeom prst="rect">
            <a:avLst/>
          </a:prstGeom>
          <a:noFill/>
          <a:ln>
            <a:noFill/>
          </a:ln>
        </p:spPr>
      </p:pic>
    </p:spTree>
    <p:extLst>
      <p:ext uri="{BB962C8B-B14F-4D97-AF65-F5344CB8AC3E}">
        <p14:creationId xmlns:p14="http://schemas.microsoft.com/office/powerpoint/2010/main" val="523700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key take aways" preserve="1">
  <p:cSld name="Three key take aways">
    <p:bg>
      <p:bgPr>
        <a:solidFill>
          <a:srgbClr val="181818"/>
        </a:solidFill>
        <a:effectLst/>
      </p:bgPr>
    </p:bg>
    <p:spTree>
      <p:nvGrpSpPr>
        <p:cNvPr id="1" name="Shape 368"/>
        <p:cNvGrpSpPr/>
        <p:nvPr/>
      </p:nvGrpSpPr>
      <p:grpSpPr>
        <a:xfrm>
          <a:off x="0" y="0"/>
          <a:ext cx="0" cy="0"/>
          <a:chOff x="0" y="0"/>
          <a:chExt cx="0" cy="0"/>
        </a:xfrm>
      </p:grpSpPr>
      <p:sp>
        <p:nvSpPr>
          <p:cNvPr id="369" name="Google Shape;369;p81"/>
          <p:cNvSpPr txBox="1">
            <a:spLocks noGrp="1"/>
          </p:cNvSpPr>
          <p:nvPr>
            <p:ph type="title"/>
          </p:nvPr>
        </p:nvSpPr>
        <p:spPr>
          <a:xfrm>
            <a:off x="420416" y="882967"/>
            <a:ext cx="11201329" cy="684803"/>
          </a:xfrm>
          <a:prstGeom prst="rect">
            <a:avLst/>
          </a:prstGeom>
          <a:noFill/>
          <a:ln>
            <a:noFill/>
          </a:ln>
        </p:spPr>
        <p:txBody>
          <a:bodyPr spcFirstLastPara="1" wrap="square" lIns="91425" tIns="45700" rIns="91425" bIns="45700" anchor="t" anchorCtr="0">
            <a:spAutoFit/>
          </a:bodyPr>
          <a:lstStyle>
            <a:lvl1pPr lvl="0" algn="ctr">
              <a:lnSpc>
                <a:spcPct val="85000"/>
              </a:lnSpc>
              <a:spcBef>
                <a:spcPts val="0"/>
              </a:spcBef>
              <a:spcAft>
                <a:spcPts val="0"/>
              </a:spcAft>
              <a:buClr>
                <a:schemeClr val="lt1"/>
              </a:buClr>
              <a:buSzPts val="4400"/>
              <a:buFont typeface="Arial"/>
              <a:buNone/>
              <a:defRPr sz="44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0" name="Google Shape;370;p81"/>
          <p:cNvSpPr txBox="1">
            <a:spLocks noGrp="1"/>
          </p:cNvSpPr>
          <p:nvPr>
            <p:ph type="body" idx="1"/>
          </p:nvPr>
        </p:nvSpPr>
        <p:spPr>
          <a:xfrm>
            <a:off x="420416" y="1978329"/>
            <a:ext cx="11201329" cy="923330"/>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1000"/>
              </a:spcBef>
              <a:spcAft>
                <a:spcPts val="0"/>
              </a:spcAft>
              <a:buSzPts val="3000"/>
              <a:buNone/>
              <a:defRPr sz="3000" b="0">
                <a:solidFill>
                  <a:schemeClr val="lt1"/>
                </a:solidFill>
                <a:latin typeface="Arial"/>
                <a:ea typeface="Arial"/>
                <a:cs typeface="Arial"/>
                <a:sym typeface="Arial"/>
              </a:defRPr>
            </a:lvl1pPr>
            <a:lvl2pPr marL="914400" lvl="1" indent="-228600" algn="l">
              <a:lnSpc>
                <a:spcPct val="90000"/>
              </a:lnSpc>
              <a:spcBef>
                <a:spcPts val="600"/>
              </a:spcBef>
              <a:spcAft>
                <a:spcPts val="0"/>
              </a:spcAft>
              <a:buSzPts val="2667"/>
              <a:buNone/>
              <a:defRPr sz="2667" b="1"/>
            </a:lvl2pPr>
            <a:lvl3pPr marL="1371600" lvl="2" indent="-228600" algn="l">
              <a:lnSpc>
                <a:spcPct val="90000"/>
              </a:lnSpc>
              <a:spcBef>
                <a:spcPts val="600"/>
              </a:spcBef>
              <a:spcAft>
                <a:spcPts val="0"/>
              </a:spcAft>
              <a:buSzPts val="2400"/>
              <a:buNone/>
              <a:defRPr sz="2400" b="1"/>
            </a:lvl3pPr>
            <a:lvl4pPr marL="1828800" lvl="3" indent="-228600" algn="l">
              <a:lnSpc>
                <a:spcPct val="90000"/>
              </a:lnSpc>
              <a:spcBef>
                <a:spcPts val="600"/>
              </a:spcBef>
              <a:spcAft>
                <a:spcPts val="0"/>
              </a:spcAft>
              <a:buSzPts val="2133"/>
              <a:buNone/>
              <a:defRPr sz="2133" b="1"/>
            </a:lvl4pPr>
            <a:lvl5pPr marL="2286000" lvl="4" indent="-228600" algn="l">
              <a:lnSpc>
                <a:spcPct val="90000"/>
              </a:lnSpc>
              <a:spcBef>
                <a:spcPts val="600"/>
              </a:spcBef>
              <a:spcAft>
                <a:spcPts val="0"/>
              </a:spcAft>
              <a:buSzPts val="2133"/>
              <a:buNone/>
              <a:defRPr sz="2133" b="1"/>
            </a:lvl5pPr>
            <a:lvl6pPr marL="2743200" lvl="5" indent="-228600" algn="l">
              <a:lnSpc>
                <a:spcPct val="100000"/>
              </a:lnSpc>
              <a:spcBef>
                <a:spcPts val="427"/>
              </a:spcBef>
              <a:spcAft>
                <a:spcPts val="0"/>
              </a:spcAft>
              <a:buClr>
                <a:schemeClr val="dk1"/>
              </a:buClr>
              <a:buSzPts val="2133"/>
              <a:buNone/>
              <a:defRPr sz="2133" b="1"/>
            </a:lvl6pPr>
            <a:lvl7pPr marL="3200400" lvl="6" indent="-228600" algn="l">
              <a:lnSpc>
                <a:spcPct val="100000"/>
              </a:lnSpc>
              <a:spcBef>
                <a:spcPts val="427"/>
              </a:spcBef>
              <a:spcAft>
                <a:spcPts val="0"/>
              </a:spcAft>
              <a:buClr>
                <a:schemeClr val="dk1"/>
              </a:buClr>
              <a:buSzPts val="2133"/>
              <a:buNone/>
              <a:defRPr sz="2133" b="1"/>
            </a:lvl7pPr>
            <a:lvl8pPr marL="3657600" lvl="7" indent="-228600" algn="l">
              <a:lnSpc>
                <a:spcPct val="100000"/>
              </a:lnSpc>
              <a:spcBef>
                <a:spcPts val="427"/>
              </a:spcBef>
              <a:spcAft>
                <a:spcPts val="0"/>
              </a:spcAft>
              <a:buClr>
                <a:schemeClr val="dk1"/>
              </a:buClr>
              <a:buSzPts val="2133"/>
              <a:buNone/>
              <a:defRPr sz="2133" b="1"/>
            </a:lvl8pPr>
            <a:lvl9pPr marL="4114800" lvl="8" indent="-228600" algn="l">
              <a:lnSpc>
                <a:spcPct val="100000"/>
              </a:lnSpc>
              <a:spcBef>
                <a:spcPts val="427"/>
              </a:spcBef>
              <a:spcAft>
                <a:spcPts val="0"/>
              </a:spcAft>
              <a:buClr>
                <a:schemeClr val="dk1"/>
              </a:buClr>
              <a:buSzPts val="2133"/>
              <a:buNone/>
              <a:defRPr sz="2133" b="1"/>
            </a:lvl9pPr>
          </a:lstStyle>
          <a:p>
            <a:endParaRPr/>
          </a:p>
        </p:txBody>
      </p:sp>
      <p:sp>
        <p:nvSpPr>
          <p:cNvPr id="371" name="Google Shape;371;p81"/>
          <p:cNvSpPr/>
          <p:nvPr/>
        </p:nvSpPr>
        <p:spPr>
          <a:xfrm>
            <a:off x="1655520" y="3613776"/>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372" name="Google Shape;372;p81"/>
          <p:cNvSpPr txBox="1"/>
          <p:nvPr/>
        </p:nvSpPr>
        <p:spPr>
          <a:xfrm>
            <a:off x="1886308" y="3722163"/>
            <a:ext cx="454548" cy="6771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Arial"/>
                <a:ea typeface="Arial"/>
                <a:cs typeface="Arial"/>
                <a:sym typeface="Arial"/>
              </a:rPr>
              <a:t>1</a:t>
            </a:r>
            <a:endParaRPr sz="3800" b="1" i="0" u="none" strike="noStrike" cap="none">
              <a:solidFill>
                <a:schemeClr val="lt1"/>
              </a:solidFill>
              <a:latin typeface="Arial"/>
              <a:ea typeface="Arial"/>
              <a:cs typeface="Arial"/>
              <a:sym typeface="Arial"/>
            </a:endParaRPr>
          </a:p>
        </p:txBody>
      </p:sp>
      <p:sp>
        <p:nvSpPr>
          <p:cNvPr id="373" name="Google Shape;373;p81"/>
          <p:cNvSpPr/>
          <p:nvPr/>
        </p:nvSpPr>
        <p:spPr>
          <a:xfrm>
            <a:off x="5499880" y="3613776"/>
            <a:ext cx="914400" cy="914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374" name="Google Shape;374;p81"/>
          <p:cNvSpPr txBox="1"/>
          <p:nvPr/>
        </p:nvSpPr>
        <p:spPr>
          <a:xfrm>
            <a:off x="5730668" y="3722163"/>
            <a:ext cx="454548" cy="6771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Arial"/>
                <a:ea typeface="Arial"/>
                <a:cs typeface="Arial"/>
                <a:sym typeface="Arial"/>
              </a:rPr>
              <a:t>2</a:t>
            </a:r>
            <a:endParaRPr sz="3800" b="1" i="0" u="none" strike="noStrike" cap="none">
              <a:solidFill>
                <a:schemeClr val="lt1"/>
              </a:solidFill>
              <a:latin typeface="Arial"/>
              <a:ea typeface="Arial"/>
              <a:cs typeface="Arial"/>
              <a:sym typeface="Arial"/>
            </a:endParaRPr>
          </a:p>
        </p:txBody>
      </p:sp>
      <p:sp>
        <p:nvSpPr>
          <p:cNvPr id="375" name="Google Shape;375;p81"/>
          <p:cNvSpPr/>
          <p:nvPr/>
        </p:nvSpPr>
        <p:spPr>
          <a:xfrm>
            <a:off x="9478720" y="3613776"/>
            <a:ext cx="914400" cy="914400"/>
          </a:xfrm>
          <a:prstGeom prst="ellipse">
            <a:avLst/>
          </a:prstGeom>
          <a:solidFill>
            <a:srgbClr val="20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376" name="Google Shape;376;p81"/>
          <p:cNvSpPr txBox="1"/>
          <p:nvPr/>
        </p:nvSpPr>
        <p:spPr>
          <a:xfrm>
            <a:off x="9709508" y="3722163"/>
            <a:ext cx="454548" cy="6771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Arial"/>
                <a:ea typeface="Arial"/>
                <a:cs typeface="Arial"/>
                <a:sym typeface="Arial"/>
              </a:rPr>
              <a:t>3</a:t>
            </a:r>
            <a:endParaRPr sz="3800" b="1" i="0" u="none" strike="noStrike" cap="none">
              <a:solidFill>
                <a:schemeClr val="lt1"/>
              </a:solidFill>
              <a:latin typeface="Arial"/>
              <a:ea typeface="Arial"/>
              <a:cs typeface="Arial"/>
              <a:sym typeface="Arial"/>
            </a:endParaRPr>
          </a:p>
        </p:txBody>
      </p:sp>
      <p:sp>
        <p:nvSpPr>
          <p:cNvPr id="377" name="Google Shape;377;p81"/>
          <p:cNvSpPr txBox="1">
            <a:spLocks noGrp="1"/>
          </p:cNvSpPr>
          <p:nvPr>
            <p:ph type="body" idx="2"/>
          </p:nvPr>
        </p:nvSpPr>
        <p:spPr>
          <a:xfrm>
            <a:off x="4285722" y="4775066"/>
            <a:ext cx="3328297" cy="646331"/>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1000"/>
              </a:spcBef>
              <a:spcAft>
                <a:spcPts val="0"/>
              </a:spcAft>
              <a:buSzPts val="2000"/>
              <a:buNone/>
              <a:defRPr sz="2000" b="0">
                <a:solidFill>
                  <a:schemeClr val="lt1"/>
                </a:solidFill>
                <a:latin typeface="Arial"/>
                <a:ea typeface="Arial"/>
                <a:cs typeface="Arial"/>
                <a:sym typeface="Arial"/>
              </a:defRPr>
            </a:lvl1pPr>
            <a:lvl2pPr marL="914400" lvl="1" indent="-228600" algn="l">
              <a:lnSpc>
                <a:spcPct val="90000"/>
              </a:lnSpc>
              <a:spcBef>
                <a:spcPts val="600"/>
              </a:spcBef>
              <a:spcAft>
                <a:spcPts val="0"/>
              </a:spcAft>
              <a:buSzPts val="2667"/>
              <a:buNone/>
              <a:defRPr sz="2667" b="1"/>
            </a:lvl2pPr>
            <a:lvl3pPr marL="1371600" lvl="2" indent="-228600" algn="l">
              <a:lnSpc>
                <a:spcPct val="90000"/>
              </a:lnSpc>
              <a:spcBef>
                <a:spcPts val="600"/>
              </a:spcBef>
              <a:spcAft>
                <a:spcPts val="0"/>
              </a:spcAft>
              <a:buSzPts val="2400"/>
              <a:buNone/>
              <a:defRPr sz="2400" b="1"/>
            </a:lvl3pPr>
            <a:lvl4pPr marL="1828800" lvl="3" indent="-228600" algn="l">
              <a:lnSpc>
                <a:spcPct val="90000"/>
              </a:lnSpc>
              <a:spcBef>
                <a:spcPts val="600"/>
              </a:spcBef>
              <a:spcAft>
                <a:spcPts val="0"/>
              </a:spcAft>
              <a:buSzPts val="2133"/>
              <a:buNone/>
              <a:defRPr sz="2133" b="1"/>
            </a:lvl4pPr>
            <a:lvl5pPr marL="2286000" lvl="4" indent="-228600" algn="l">
              <a:lnSpc>
                <a:spcPct val="90000"/>
              </a:lnSpc>
              <a:spcBef>
                <a:spcPts val="600"/>
              </a:spcBef>
              <a:spcAft>
                <a:spcPts val="0"/>
              </a:spcAft>
              <a:buSzPts val="2133"/>
              <a:buNone/>
              <a:defRPr sz="2133" b="1"/>
            </a:lvl5pPr>
            <a:lvl6pPr marL="2743200" lvl="5" indent="-228600" algn="l">
              <a:lnSpc>
                <a:spcPct val="100000"/>
              </a:lnSpc>
              <a:spcBef>
                <a:spcPts val="427"/>
              </a:spcBef>
              <a:spcAft>
                <a:spcPts val="0"/>
              </a:spcAft>
              <a:buClr>
                <a:schemeClr val="dk1"/>
              </a:buClr>
              <a:buSzPts val="2133"/>
              <a:buNone/>
              <a:defRPr sz="2133" b="1"/>
            </a:lvl6pPr>
            <a:lvl7pPr marL="3200400" lvl="6" indent="-228600" algn="l">
              <a:lnSpc>
                <a:spcPct val="100000"/>
              </a:lnSpc>
              <a:spcBef>
                <a:spcPts val="427"/>
              </a:spcBef>
              <a:spcAft>
                <a:spcPts val="0"/>
              </a:spcAft>
              <a:buClr>
                <a:schemeClr val="dk1"/>
              </a:buClr>
              <a:buSzPts val="2133"/>
              <a:buNone/>
              <a:defRPr sz="2133" b="1"/>
            </a:lvl7pPr>
            <a:lvl8pPr marL="3657600" lvl="7" indent="-228600" algn="l">
              <a:lnSpc>
                <a:spcPct val="100000"/>
              </a:lnSpc>
              <a:spcBef>
                <a:spcPts val="427"/>
              </a:spcBef>
              <a:spcAft>
                <a:spcPts val="0"/>
              </a:spcAft>
              <a:buClr>
                <a:schemeClr val="dk1"/>
              </a:buClr>
              <a:buSzPts val="2133"/>
              <a:buNone/>
              <a:defRPr sz="2133" b="1"/>
            </a:lvl8pPr>
            <a:lvl9pPr marL="4114800" lvl="8" indent="-228600" algn="l">
              <a:lnSpc>
                <a:spcPct val="100000"/>
              </a:lnSpc>
              <a:spcBef>
                <a:spcPts val="427"/>
              </a:spcBef>
              <a:spcAft>
                <a:spcPts val="0"/>
              </a:spcAft>
              <a:buClr>
                <a:schemeClr val="dk1"/>
              </a:buClr>
              <a:buSzPts val="2133"/>
              <a:buNone/>
              <a:defRPr sz="2133" b="1"/>
            </a:lvl9pPr>
          </a:lstStyle>
          <a:p>
            <a:endParaRPr/>
          </a:p>
        </p:txBody>
      </p:sp>
      <p:sp>
        <p:nvSpPr>
          <p:cNvPr id="378" name="Google Shape;378;p81"/>
          <p:cNvSpPr txBox="1">
            <a:spLocks noGrp="1"/>
          </p:cNvSpPr>
          <p:nvPr>
            <p:ph type="body" idx="3"/>
          </p:nvPr>
        </p:nvSpPr>
        <p:spPr>
          <a:xfrm>
            <a:off x="8174737" y="4775066"/>
            <a:ext cx="3328297" cy="646331"/>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1000"/>
              </a:spcBef>
              <a:spcAft>
                <a:spcPts val="0"/>
              </a:spcAft>
              <a:buSzPts val="2000"/>
              <a:buNone/>
              <a:defRPr sz="2000" b="0">
                <a:solidFill>
                  <a:schemeClr val="lt1"/>
                </a:solidFill>
                <a:latin typeface="Arial"/>
                <a:ea typeface="Arial"/>
                <a:cs typeface="Arial"/>
                <a:sym typeface="Arial"/>
              </a:defRPr>
            </a:lvl1pPr>
            <a:lvl2pPr marL="914400" lvl="1" indent="-228600" algn="l">
              <a:lnSpc>
                <a:spcPct val="90000"/>
              </a:lnSpc>
              <a:spcBef>
                <a:spcPts val="600"/>
              </a:spcBef>
              <a:spcAft>
                <a:spcPts val="0"/>
              </a:spcAft>
              <a:buSzPts val="2667"/>
              <a:buNone/>
              <a:defRPr sz="2667" b="1"/>
            </a:lvl2pPr>
            <a:lvl3pPr marL="1371600" lvl="2" indent="-228600" algn="l">
              <a:lnSpc>
                <a:spcPct val="90000"/>
              </a:lnSpc>
              <a:spcBef>
                <a:spcPts val="600"/>
              </a:spcBef>
              <a:spcAft>
                <a:spcPts val="0"/>
              </a:spcAft>
              <a:buSzPts val="2400"/>
              <a:buNone/>
              <a:defRPr sz="2400" b="1"/>
            </a:lvl3pPr>
            <a:lvl4pPr marL="1828800" lvl="3" indent="-228600" algn="l">
              <a:lnSpc>
                <a:spcPct val="90000"/>
              </a:lnSpc>
              <a:spcBef>
                <a:spcPts val="600"/>
              </a:spcBef>
              <a:spcAft>
                <a:spcPts val="0"/>
              </a:spcAft>
              <a:buSzPts val="2133"/>
              <a:buNone/>
              <a:defRPr sz="2133" b="1"/>
            </a:lvl4pPr>
            <a:lvl5pPr marL="2286000" lvl="4" indent="-228600" algn="l">
              <a:lnSpc>
                <a:spcPct val="90000"/>
              </a:lnSpc>
              <a:spcBef>
                <a:spcPts val="600"/>
              </a:spcBef>
              <a:spcAft>
                <a:spcPts val="0"/>
              </a:spcAft>
              <a:buSzPts val="2133"/>
              <a:buNone/>
              <a:defRPr sz="2133" b="1"/>
            </a:lvl5pPr>
            <a:lvl6pPr marL="2743200" lvl="5" indent="-228600" algn="l">
              <a:lnSpc>
                <a:spcPct val="100000"/>
              </a:lnSpc>
              <a:spcBef>
                <a:spcPts val="427"/>
              </a:spcBef>
              <a:spcAft>
                <a:spcPts val="0"/>
              </a:spcAft>
              <a:buClr>
                <a:schemeClr val="dk1"/>
              </a:buClr>
              <a:buSzPts val="2133"/>
              <a:buNone/>
              <a:defRPr sz="2133" b="1"/>
            </a:lvl6pPr>
            <a:lvl7pPr marL="3200400" lvl="6" indent="-228600" algn="l">
              <a:lnSpc>
                <a:spcPct val="100000"/>
              </a:lnSpc>
              <a:spcBef>
                <a:spcPts val="427"/>
              </a:spcBef>
              <a:spcAft>
                <a:spcPts val="0"/>
              </a:spcAft>
              <a:buClr>
                <a:schemeClr val="dk1"/>
              </a:buClr>
              <a:buSzPts val="2133"/>
              <a:buNone/>
              <a:defRPr sz="2133" b="1"/>
            </a:lvl7pPr>
            <a:lvl8pPr marL="3657600" lvl="7" indent="-228600" algn="l">
              <a:lnSpc>
                <a:spcPct val="100000"/>
              </a:lnSpc>
              <a:spcBef>
                <a:spcPts val="427"/>
              </a:spcBef>
              <a:spcAft>
                <a:spcPts val="0"/>
              </a:spcAft>
              <a:buClr>
                <a:schemeClr val="dk1"/>
              </a:buClr>
              <a:buSzPts val="2133"/>
              <a:buNone/>
              <a:defRPr sz="2133" b="1"/>
            </a:lvl8pPr>
            <a:lvl9pPr marL="4114800" lvl="8" indent="-228600" algn="l">
              <a:lnSpc>
                <a:spcPct val="100000"/>
              </a:lnSpc>
              <a:spcBef>
                <a:spcPts val="427"/>
              </a:spcBef>
              <a:spcAft>
                <a:spcPts val="0"/>
              </a:spcAft>
              <a:buClr>
                <a:schemeClr val="dk1"/>
              </a:buClr>
              <a:buSzPts val="2133"/>
              <a:buNone/>
              <a:defRPr sz="2133" b="1"/>
            </a:lvl9pPr>
          </a:lstStyle>
          <a:p>
            <a:endParaRPr/>
          </a:p>
        </p:txBody>
      </p:sp>
      <p:sp>
        <p:nvSpPr>
          <p:cNvPr id="379" name="Google Shape;379;p81"/>
          <p:cNvSpPr txBox="1">
            <a:spLocks noGrp="1"/>
          </p:cNvSpPr>
          <p:nvPr>
            <p:ph type="body" idx="4"/>
          </p:nvPr>
        </p:nvSpPr>
        <p:spPr>
          <a:xfrm>
            <a:off x="464352" y="4775066"/>
            <a:ext cx="3328297" cy="646331"/>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1000"/>
              </a:spcBef>
              <a:spcAft>
                <a:spcPts val="0"/>
              </a:spcAft>
              <a:buSzPts val="2000"/>
              <a:buNone/>
              <a:defRPr sz="2000" b="0">
                <a:solidFill>
                  <a:schemeClr val="lt1"/>
                </a:solidFill>
                <a:latin typeface="Arial"/>
                <a:ea typeface="Arial"/>
                <a:cs typeface="Arial"/>
                <a:sym typeface="Arial"/>
              </a:defRPr>
            </a:lvl1pPr>
            <a:lvl2pPr marL="914400" lvl="1" indent="-228600" algn="l">
              <a:lnSpc>
                <a:spcPct val="90000"/>
              </a:lnSpc>
              <a:spcBef>
                <a:spcPts val="600"/>
              </a:spcBef>
              <a:spcAft>
                <a:spcPts val="0"/>
              </a:spcAft>
              <a:buSzPts val="2667"/>
              <a:buNone/>
              <a:defRPr sz="2667" b="1"/>
            </a:lvl2pPr>
            <a:lvl3pPr marL="1371600" lvl="2" indent="-228600" algn="l">
              <a:lnSpc>
                <a:spcPct val="90000"/>
              </a:lnSpc>
              <a:spcBef>
                <a:spcPts val="600"/>
              </a:spcBef>
              <a:spcAft>
                <a:spcPts val="0"/>
              </a:spcAft>
              <a:buSzPts val="2400"/>
              <a:buNone/>
              <a:defRPr sz="2400" b="1"/>
            </a:lvl3pPr>
            <a:lvl4pPr marL="1828800" lvl="3" indent="-228600" algn="l">
              <a:lnSpc>
                <a:spcPct val="90000"/>
              </a:lnSpc>
              <a:spcBef>
                <a:spcPts val="600"/>
              </a:spcBef>
              <a:spcAft>
                <a:spcPts val="0"/>
              </a:spcAft>
              <a:buSzPts val="2133"/>
              <a:buNone/>
              <a:defRPr sz="2133" b="1"/>
            </a:lvl4pPr>
            <a:lvl5pPr marL="2286000" lvl="4" indent="-228600" algn="l">
              <a:lnSpc>
                <a:spcPct val="90000"/>
              </a:lnSpc>
              <a:spcBef>
                <a:spcPts val="600"/>
              </a:spcBef>
              <a:spcAft>
                <a:spcPts val="0"/>
              </a:spcAft>
              <a:buSzPts val="2133"/>
              <a:buNone/>
              <a:defRPr sz="2133" b="1"/>
            </a:lvl5pPr>
            <a:lvl6pPr marL="2743200" lvl="5" indent="-228600" algn="l">
              <a:lnSpc>
                <a:spcPct val="100000"/>
              </a:lnSpc>
              <a:spcBef>
                <a:spcPts val="427"/>
              </a:spcBef>
              <a:spcAft>
                <a:spcPts val="0"/>
              </a:spcAft>
              <a:buClr>
                <a:schemeClr val="dk1"/>
              </a:buClr>
              <a:buSzPts val="2133"/>
              <a:buNone/>
              <a:defRPr sz="2133" b="1"/>
            </a:lvl6pPr>
            <a:lvl7pPr marL="3200400" lvl="6" indent="-228600" algn="l">
              <a:lnSpc>
                <a:spcPct val="100000"/>
              </a:lnSpc>
              <a:spcBef>
                <a:spcPts val="427"/>
              </a:spcBef>
              <a:spcAft>
                <a:spcPts val="0"/>
              </a:spcAft>
              <a:buClr>
                <a:schemeClr val="dk1"/>
              </a:buClr>
              <a:buSzPts val="2133"/>
              <a:buNone/>
              <a:defRPr sz="2133" b="1"/>
            </a:lvl7pPr>
            <a:lvl8pPr marL="3657600" lvl="7" indent="-228600" algn="l">
              <a:lnSpc>
                <a:spcPct val="100000"/>
              </a:lnSpc>
              <a:spcBef>
                <a:spcPts val="427"/>
              </a:spcBef>
              <a:spcAft>
                <a:spcPts val="0"/>
              </a:spcAft>
              <a:buClr>
                <a:schemeClr val="dk1"/>
              </a:buClr>
              <a:buSzPts val="2133"/>
              <a:buNone/>
              <a:defRPr sz="2133" b="1"/>
            </a:lvl8pPr>
            <a:lvl9pPr marL="4114800" lvl="8" indent="-228600" algn="l">
              <a:lnSpc>
                <a:spcPct val="100000"/>
              </a:lnSpc>
              <a:spcBef>
                <a:spcPts val="427"/>
              </a:spcBef>
              <a:spcAft>
                <a:spcPts val="0"/>
              </a:spcAft>
              <a:buClr>
                <a:schemeClr val="dk1"/>
              </a:buClr>
              <a:buSzPts val="2133"/>
              <a:buNone/>
              <a:defRPr sz="2133" b="1"/>
            </a:lvl9pPr>
          </a:lstStyle>
          <a:p>
            <a:endParaRPr/>
          </a:p>
        </p:txBody>
      </p:sp>
      <p:sp>
        <p:nvSpPr>
          <p:cNvPr id="380" name="Google Shape;380;p81"/>
          <p:cNvSpPr/>
          <p:nvPr/>
        </p:nvSpPr>
        <p:spPr>
          <a:xfrm>
            <a:off x="0" y="6764675"/>
            <a:ext cx="12192000" cy="97500"/>
          </a:xfrm>
          <a:prstGeom prst="rect">
            <a:avLst/>
          </a:prstGeom>
          <a:solidFill>
            <a:schemeClr val="accent1"/>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381" name="Google Shape;381;p81"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
        <p:nvSpPr>
          <p:cNvPr id="382" name="Google Shape;382;p81"/>
          <p:cNvSpPr txBox="1"/>
          <p:nvPr/>
        </p:nvSpPr>
        <p:spPr>
          <a:xfrm>
            <a:off x="1541670" y="6456507"/>
            <a:ext cx="10199345" cy="16421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A5A5A5"/>
              </a:buClr>
              <a:buSzPts val="1050"/>
              <a:buFont typeface="Arial"/>
              <a:buNone/>
            </a:pPr>
            <a:r>
              <a:rPr lang="en-US" sz="1050" b="0" i="0" u="none" strike="noStrike" cap="none">
                <a:solidFill>
                  <a:srgbClr val="A5A5A5"/>
                </a:solidFill>
                <a:latin typeface="Arial"/>
                <a:ea typeface="Arial"/>
                <a:cs typeface="Arial"/>
                <a:sym typeface="Arial"/>
              </a:rPr>
              <a:t>Sumo Logic confidential</a:t>
            </a:r>
            <a:endParaRPr sz="1050" b="0" i="0" u="none" strike="noStrike" cap="none">
              <a:solidFill>
                <a:srgbClr val="A5A5A5"/>
              </a:solidFill>
              <a:latin typeface="Arial"/>
              <a:ea typeface="Arial"/>
              <a:cs typeface="Arial"/>
              <a:sym typeface="Arial"/>
            </a:endParaRPr>
          </a:p>
        </p:txBody>
      </p:sp>
      <p:sp>
        <p:nvSpPr>
          <p:cNvPr id="383" name="Google Shape;383;p81"/>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235175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 you - See business differently" preserve="1">
  <p:cSld name="Thank you - See business differently">
    <p:bg>
      <p:bgPr>
        <a:solidFill>
          <a:srgbClr val="181818"/>
        </a:solidFill>
        <a:effectLst/>
      </p:bgPr>
    </p:bg>
    <p:spTree>
      <p:nvGrpSpPr>
        <p:cNvPr id="1" name="Shape 384"/>
        <p:cNvGrpSpPr/>
        <p:nvPr/>
      </p:nvGrpSpPr>
      <p:grpSpPr>
        <a:xfrm>
          <a:off x="0" y="0"/>
          <a:ext cx="0" cy="0"/>
          <a:chOff x="0" y="0"/>
          <a:chExt cx="0" cy="0"/>
        </a:xfrm>
      </p:grpSpPr>
      <p:sp>
        <p:nvSpPr>
          <p:cNvPr id="385" name="Google Shape;385;p82"/>
          <p:cNvSpPr txBox="1">
            <a:spLocks noGrp="1"/>
          </p:cNvSpPr>
          <p:nvPr>
            <p:ph type="body" idx="1"/>
          </p:nvPr>
        </p:nvSpPr>
        <p:spPr>
          <a:xfrm>
            <a:off x="508000" y="3124200"/>
            <a:ext cx="5164131" cy="374461"/>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000"/>
              <a:buNone/>
              <a:defRPr sz="2000" b="1" i="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86" name="Google Shape;386;p82"/>
          <p:cNvSpPr txBox="1">
            <a:spLocks noGrp="1"/>
          </p:cNvSpPr>
          <p:nvPr>
            <p:ph type="body" idx="2"/>
          </p:nvPr>
        </p:nvSpPr>
        <p:spPr>
          <a:xfrm>
            <a:off x="508000" y="3539146"/>
            <a:ext cx="5164131" cy="374461"/>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000"/>
              <a:buNone/>
              <a:defRPr sz="2000" b="0" i="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87" name="Google Shape;387;p82"/>
          <p:cNvSpPr txBox="1">
            <a:spLocks noGrp="1"/>
          </p:cNvSpPr>
          <p:nvPr>
            <p:ph type="body" idx="3"/>
          </p:nvPr>
        </p:nvSpPr>
        <p:spPr>
          <a:xfrm>
            <a:off x="508000" y="3954091"/>
            <a:ext cx="5164131" cy="374461"/>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000"/>
              <a:buNone/>
              <a:defRPr sz="2000" b="0" i="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88" name="Google Shape;388;p82"/>
          <p:cNvSpPr txBox="1"/>
          <p:nvPr/>
        </p:nvSpPr>
        <p:spPr>
          <a:xfrm>
            <a:off x="477759" y="1947140"/>
            <a:ext cx="4928811"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sp>
        <p:nvSpPr>
          <p:cNvPr id="389" name="Google Shape;389;p82"/>
          <p:cNvSpPr txBox="1"/>
          <p:nvPr/>
        </p:nvSpPr>
        <p:spPr>
          <a:xfrm>
            <a:off x="1422401" y="644476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Sumo Logic Confidential</a:t>
            </a:r>
            <a:endParaRPr sz="1050" b="0" i="0" u="none" strike="noStrike" cap="none">
              <a:solidFill>
                <a:schemeClr val="lt1"/>
              </a:solidFill>
              <a:latin typeface="Arial"/>
              <a:ea typeface="Arial"/>
              <a:cs typeface="Arial"/>
              <a:sym typeface="Arial"/>
            </a:endParaRPr>
          </a:p>
        </p:txBody>
      </p:sp>
      <p:pic>
        <p:nvPicPr>
          <p:cNvPr id="390" name="Google Shape;390;p82"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pic>
        <p:nvPicPr>
          <p:cNvPr id="391" name="Google Shape;391;p82"/>
          <p:cNvPicPr preferRelativeResize="0"/>
          <p:nvPr/>
        </p:nvPicPr>
        <p:blipFill rotWithShape="1">
          <a:blip r:embed="rId3">
            <a:alphaModFix/>
          </a:blip>
          <a:srcRect/>
          <a:stretch/>
        </p:blipFill>
        <p:spPr>
          <a:xfrm>
            <a:off x="6096000" y="0"/>
            <a:ext cx="6096000" cy="6858000"/>
          </a:xfrm>
          <a:prstGeom prst="rect">
            <a:avLst/>
          </a:prstGeom>
          <a:noFill/>
          <a:ln>
            <a:noFill/>
          </a:ln>
        </p:spPr>
      </p:pic>
      <p:pic>
        <p:nvPicPr>
          <p:cNvPr id="392" name="Google Shape;392;p82" descr="Background pattern&#10;&#10;Description automatically generated"/>
          <p:cNvPicPr preferRelativeResize="0"/>
          <p:nvPr/>
        </p:nvPicPr>
        <p:blipFill rotWithShape="1">
          <a:blip r:embed="rId4">
            <a:alphaModFix/>
          </a:blip>
          <a:srcRect/>
          <a:stretch/>
        </p:blipFill>
        <p:spPr>
          <a:xfrm>
            <a:off x="5969995" y="11430"/>
            <a:ext cx="126005" cy="6856781"/>
          </a:xfrm>
          <a:prstGeom prst="rect">
            <a:avLst/>
          </a:prstGeom>
          <a:noFill/>
          <a:ln>
            <a:noFill/>
          </a:ln>
        </p:spPr>
      </p:pic>
    </p:spTree>
    <p:extLst>
      <p:ext uri="{BB962C8B-B14F-4D97-AF65-F5344CB8AC3E}">
        <p14:creationId xmlns:p14="http://schemas.microsoft.com/office/powerpoint/2010/main" val="39035450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 Empowering the people" preserve="1">
  <p:cSld name="Thank you - Empowering the people">
    <p:bg>
      <p:bgPr>
        <a:solidFill>
          <a:srgbClr val="181818"/>
        </a:solidFill>
        <a:effectLst/>
      </p:bgPr>
    </p:bg>
    <p:spTree>
      <p:nvGrpSpPr>
        <p:cNvPr id="1" name="Shape 393"/>
        <p:cNvGrpSpPr/>
        <p:nvPr/>
      </p:nvGrpSpPr>
      <p:grpSpPr>
        <a:xfrm>
          <a:off x="0" y="0"/>
          <a:ext cx="0" cy="0"/>
          <a:chOff x="0" y="0"/>
          <a:chExt cx="0" cy="0"/>
        </a:xfrm>
      </p:grpSpPr>
      <p:sp>
        <p:nvSpPr>
          <p:cNvPr id="394" name="Google Shape;394;p83"/>
          <p:cNvSpPr txBox="1">
            <a:spLocks noGrp="1"/>
          </p:cNvSpPr>
          <p:nvPr>
            <p:ph type="body" idx="1"/>
          </p:nvPr>
        </p:nvSpPr>
        <p:spPr>
          <a:xfrm>
            <a:off x="508000" y="3124200"/>
            <a:ext cx="5164131" cy="374461"/>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000"/>
              <a:buNone/>
              <a:defRPr sz="2000" b="1" i="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5" name="Google Shape;395;p83"/>
          <p:cNvSpPr txBox="1">
            <a:spLocks noGrp="1"/>
          </p:cNvSpPr>
          <p:nvPr>
            <p:ph type="body" idx="2"/>
          </p:nvPr>
        </p:nvSpPr>
        <p:spPr>
          <a:xfrm>
            <a:off x="508000" y="3539146"/>
            <a:ext cx="5164131" cy="374461"/>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000"/>
              <a:buNone/>
              <a:defRPr sz="2000" b="0" i="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6" name="Google Shape;396;p83"/>
          <p:cNvSpPr txBox="1">
            <a:spLocks noGrp="1"/>
          </p:cNvSpPr>
          <p:nvPr>
            <p:ph type="body" idx="3"/>
          </p:nvPr>
        </p:nvSpPr>
        <p:spPr>
          <a:xfrm>
            <a:off x="508000" y="3954091"/>
            <a:ext cx="5164131" cy="374461"/>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000"/>
              <a:buNone/>
              <a:defRPr sz="2000" b="0" i="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7" name="Google Shape;397;p83"/>
          <p:cNvSpPr txBox="1"/>
          <p:nvPr/>
        </p:nvSpPr>
        <p:spPr>
          <a:xfrm>
            <a:off x="477759" y="1947140"/>
            <a:ext cx="4928811"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sp>
        <p:nvSpPr>
          <p:cNvPr id="398" name="Google Shape;398;p83"/>
          <p:cNvSpPr txBox="1"/>
          <p:nvPr/>
        </p:nvSpPr>
        <p:spPr>
          <a:xfrm>
            <a:off x="1422401" y="644476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Sumo Logic Confidential</a:t>
            </a:r>
            <a:endParaRPr sz="1050" b="0" i="0" u="none" strike="noStrike" cap="none">
              <a:solidFill>
                <a:schemeClr val="lt1"/>
              </a:solidFill>
              <a:latin typeface="Arial"/>
              <a:ea typeface="Arial"/>
              <a:cs typeface="Arial"/>
              <a:sym typeface="Arial"/>
            </a:endParaRPr>
          </a:p>
        </p:txBody>
      </p:sp>
      <p:pic>
        <p:nvPicPr>
          <p:cNvPr id="399" name="Google Shape;399;p83"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pic>
        <p:nvPicPr>
          <p:cNvPr id="400" name="Google Shape;400;p83"/>
          <p:cNvPicPr preferRelativeResize="0"/>
          <p:nvPr/>
        </p:nvPicPr>
        <p:blipFill rotWithShape="1">
          <a:blip r:embed="rId3">
            <a:alphaModFix/>
          </a:blip>
          <a:srcRect/>
          <a:stretch/>
        </p:blipFill>
        <p:spPr>
          <a:xfrm>
            <a:off x="6096000" y="10211"/>
            <a:ext cx="6096000" cy="6858000"/>
          </a:xfrm>
          <a:prstGeom prst="rect">
            <a:avLst/>
          </a:prstGeom>
          <a:noFill/>
          <a:ln>
            <a:noFill/>
          </a:ln>
        </p:spPr>
      </p:pic>
      <p:pic>
        <p:nvPicPr>
          <p:cNvPr id="401" name="Google Shape;401;p83" descr="Background pattern&#10;&#10;Description automatically generated"/>
          <p:cNvPicPr preferRelativeResize="0"/>
          <p:nvPr/>
        </p:nvPicPr>
        <p:blipFill rotWithShape="1">
          <a:blip r:embed="rId4">
            <a:alphaModFix/>
          </a:blip>
          <a:srcRect/>
          <a:stretch/>
        </p:blipFill>
        <p:spPr>
          <a:xfrm>
            <a:off x="5969995" y="11430"/>
            <a:ext cx="126005" cy="6856781"/>
          </a:xfrm>
          <a:prstGeom prst="rect">
            <a:avLst/>
          </a:prstGeom>
          <a:noFill/>
          <a:ln>
            <a:noFill/>
          </a:ln>
        </p:spPr>
      </p:pic>
    </p:spTree>
    <p:extLst>
      <p:ext uri="{BB962C8B-B14F-4D97-AF65-F5344CB8AC3E}">
        <p14:creationId xmlns:p14="http://schemas.microsoft.com/office/powerpoint/2010/main" val="1599614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 3 speakers - Blue" preserve="1">
  <p:cSld name="1_Title - 3 speakers - Blue">
    <p:bg>
      <p:bgPr>
        <a:solidFill>
          <a:srgbClr val="03009C"/>
        </a:solidFill>
        <a:effectLst/>
      </p:bgPr>
    </p:bg>
    <p:spTree>
      <p:nvGrpSpPr>
        <p:cNvPr id="1" name="Shape 42"/>
        <p:cNvGrpSpPr/>
        <p:nvPr/>
      </p:nvGrpSpPr>
      <p:grpSpPr>
        <a:xfrm>
          <a:off x="0" y="0"/>
          <a:ext cx="0" cy="0"/>
          <a:chOff x="0" y="0"/>
          <a:chExt cx="0" cy="0"/>
        </a:xfrm>
      </p:grpSpPr>
      <p:sp>
        <p:nvSpPr>
          <p:cNvPr id="43" name="Google Shape;43;p48"/>
          <p:cNvSpPr/>
          <p:nvPr/>
        </p:nvSpPr>
        <p:spPr>
          <a:xfrm>
            <a:off x="5555227" y="0"/>
            <a:ext cx="6636774" cy="5953539"/>
          </a:xfrm>
          <a:prstGeom prst="rect">
            <a:avLst/>
          </a:prstGeom>
          <a:solidFill>
            <a:srgbClr val="E5F4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4" name="Google Shape;44;p48"/>
          <p:cNvPicPr preferRelativeResize="0"/>
          <p:nvPr/>
        </p:nvPicPr>
        <p:blipFill rotWithShape="1">
          <a:blip r:embed="rId2">
            <a:alphaModFix/>
          </a:blip>
          <a:srcRect/>
          <a:stretch/>
        </p:blipFill>
        <p:spPr>
          <a:xfrm>
            <a:off x="0" y="5941900"/>
            <a:ext cx="7747299" cy="916100"/>
          </a:xfrm>
          <a:prstGeom prst="rect">
            <a:avLst/>
          </a:prstGeom>
          <a:noFill/>
          <a:ln>
            <a:noFill/>
          </a:ln>
        </p:spPr>
      </p:pic>
      <p:pic>
        <p:nvPicPr>
          <p:cNvPr id="45" name="Google Shape;45;p48"/>
          <p:cNvPicPr preferRelativeResize="0"/>
          <p:nvPr/>
        </p:nvPicPr>
        <p:blipFill rotWithShape="1">
          <a:blip r:embed="rId2">
            <a:alphaModFix/>
          </a:blip>
          <a:srcRect/>
          <a:stretch/>
        </p:blipFill>
        <p:spPr>
          <a:xfrm>
            <a:off x="4444700" y="5941900"/>
            <a:ext cx="7747299" cy="916100"/>
          </a:xfrm>
          <a:prstGeom prst="rect">
            <a:avLst/>
          </a:prstGeom>
          <a:noFill/>
          <a:ln>
            <a:noFill/>
          </a:ln>
        </p:spPr>
      </p:pic>
      <p:sp>
        <p:nvSpPr>
          <p:cNvPr id="46" name="Google Shape;46;p48"/>
          <p:cNvSpPr>
            <a:spLocks noGrp="1"/>
          </p:cNvSpPr>
          <p:nvPr>
            <p:ph type="pic" idx="2"/>
          </p:nvPr>
        </p:nvSpPr>
        <p:spPr>
          <a:xfrm>
            <a:off x="6083316" y="1052620"/>
            <a:ext cx="1183660" cy="1167521"/>
          </a:xfrm>
          <a:prstGeom prst="rect">
            <a:avLst/>
          </a:prstGeom>
          <a:noFill/>
          <a:ln>
            <a:noFill/>
          </a:ln>
        </p:spPr>
      </p:sp>
      <p:sp>
        <p:nvSpPr>
          <p:cNvPr id="47" name="Google Shape;47;p48"/>
          <p:cNvSpPr>
            <a:spLocks noGrp="1"/>
          </p:cNvSpPr>
          <p:nvPr>
            <p:ph type="pic" idx="3"/>
          </p:nvPr>
        </p:nvSpPr>
        <p:spPr>
          <a:xfrm>
            <a:off x="6083316" y="2574291"/>
            <a:ext cx="1183660" cy="1167521"/>
          </a:xfrm>
          <a:prstGeom prst="rect">
            <a:avLst/>
          </a:prstGeom>
          <a:noFill/>
          <a:ln>
            <a:noFill/>
          </a:ln>
        </p:spPr>
      </p:sp>
      <p:sp>
        <p:nvSpPr>
          <p:cNvPr id="48" name="Google Shape;48;p48"/>
          <p:cNvSpPr>
            <a:spLocks noGrp="1"/>
          </p:cNvSpPr>
          <p:nvPr>
            <p:ph type="pic" idx="4"/>
          </p:nvPr>
        </p:nvSpPr>
        <p:spPr>
          <a:xfrm>
            <a:off x="6083316" y="4095083"/>
            <a:ext cx="1183660" cy="1167521"/>
          </a:xfrm>
          <a:prstGeom prst="rect">
            <a:avLst/>
          </a:prstGeom>
          <a:noFill/>
          <a:ln>
            <a:noFill/>
          </a:ln>
        </p:spPr>
      </p:sp>
      <p:sp>
        <p:nvSpPr>
          <p:cNvPr id="49" name="Google Shape;49;p48"/>
          <p:cNvSpPr txBox="1">
            <a:spLocks noGrp="1"/>
          </p:cNvSpPr>
          <p:nvPr>
            <p:ph type="ctrTitle"/>
          </p:nvPr>
        </p:nvSpPr>
        <p:spPr>
          <a:xfrm>
            <a:off x="403729" y="3163013"/>
            <a:ext cx="4728709" cy="798600"/>
          </a:xfrm>
          <a:prstGeom prst="rect">
            <a:avLst/>
          </a:prstGeom>
          <a:noFill/>
          <a:ln>
            <a:noFill/>
          </a:ln>
        </p:spPr>
        <p:txBody>
          <a:bodyPr spcFirstLastPara="1" wrap="square" lIns="91425" tIns="45700" rIns="91425" bIns="45700" anchor="b" anchorCtr="0">
            <a:noAutofit/>
          </a:bodyPr>
          <a:lstStyle>
            <a:lvl1pPr marR="0" lvl="0" algn="l">
              <a:lnSpc>
                <a:spcPct val="85000"/>
              </a:lnSpc>
              <a:spcBef>
                <a:spcPts val="0"/>
              </a:spcBef>
              <a:spcAft>
                <a:spcPts val="0"/>
              </a:spcAft>
              <a:buClr>
                <a:schemeClr val="dk1"/>
              </a:buClr>
              <a:buSzPts val="5400"/>
              <a:buFont typeface="Arial"/>
              <a:buNone/>
              <a:defRPr sz="4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dirty="0"/>
          </a:p>
        </p:txBody>
      </p:sp>
      <p:sp>
        <p:nvSpPr>
          <p:cNvPr id="50" name="Google Shape;50;p48"/>
          <p:cNvSpPr txBox="1">
            <a:spLocks noGrp="1"/>
          </p:cNvSpPr>
          <p:nvPr>
            <p:ph type="subTitle" idx="1"/>
          </p:nvPr>
        </p:nvSpPr>
        <p:spPr>
          <a:xfrm>
            <a:off x="403731" y="3981753"/>
            <a:ext cx="4728708" cy="535531"/>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1000"/>
              </a:spcBef>
              <a:spcAft>
                <a:spcPts val="0"/>
              </a:spcAft>
              <a:buClr>
                <a:schemeClr val="dk2"/>
              </a:buClr>
              <a:buSzPts val="3200"/>
              <a:buFont typeface="Arial"/>
              <a:buNone/>
              <a:defRPr sz="2400" b="0" i="0" u="none" strike="noStrike" cap="none">
                <a:solidFill>
                  <a:schemeClr val="lt1"/>
                </a:solidFill>
                <a:latin typeface="Arial"/>
                <a:ea typeface="Arial"/>
                <a:cs typeface="Arial"/>
                <a:sym typeface="Arial"/>
              </a:defRPr>
            </a:lvl1pPr>
            <a:lvl2pPr marR="0" lvl="1"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2pPr>
            <a:lvl3pPr marR="0" lvl="2"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3pPr>
            <a:lvl4pPr marR="0" lvl="3"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4pPr>
            <a:lvl5pPr marR="0" lvl="4"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5pPr>
            <a:lvl6pPr marR="0" lvl="5"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6pPr>
            <a:lvl7pPr marR="0" lvl="6"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7pPr>
            <a:lvl8pPr marR="0" lvl="7"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8pPr>
            <a:lvl9pPr marR="0" lvl="8"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9pPr>
          </a:lstStyle>
          <a:p>
            <a:endParaRPr/>
          </a:p>
        </p:txBody>
      </p:sp>
      <p:sp>
        <p:nvSpPr>
          <p:cNvPr id="51" name="Google Shape;51;p48"/>
          <p:cNvSpPr txBox="1">
            <a:spLocks noGrp="1"/>
          </p:cNvSpPr>
          <p:nvPr>
            <p:ph type="body" idx="5"/>
          </p:nvPr>
        </p:nvSpPr>
        <p:spPr>
          <a:xfrm>
            <a:off x="403224" y="4874579"/>
            <a:ext cx="4728709" cy="4238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2" name="Google Shape;52;p48"/>
          <p:cNvSpPr txBox="1">
            <a:spLocks noGrp="1"/>
          </p:cNvSpPr>
          <p:nvPr>
            <p:ph type="body" idx="6"/>
          </p:nvPr>
        </p:nvSpPr>
        <p:spPr>
          <a:xfrm>
            <a:off x="7547969" y="1052620"/>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3" name="Google Shape;53;p48"/>
          <p:cNvSpPr txBox="1">
            <a:spLocks noGrp="1"/>
          </p:cNvSpPr>
          <p:nvPr>
            <p:ph type="body" idx="7"/>
          </p:nvPr>
        </p:nvSpPr>
        <p:spPr>
          <a:xfrm>
            <a:off x="7547969" y="2570466"/>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4" name="Google Shape;54;p48"/>
          <p:cNvSpPr txBox="1">
            <a:spLocks noGrp="1"/>
          </p:cNvSpPr>
          <p:nvPr>
            <p:ph type="body" idx="8"/>
          </p:nvPr>
        </p:nvSpPr>
        <p:spPr>
          <a:xfrm>
            <a:off x="7547969" y="4095083"/>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55" name="Google Shape;55;p48" descr="A picture containing drawing&#10;&#10;Description automatically generated"/>
          <p:cNvPicPr preferRelativeResize="0"/>
          <p:nvPr/>
        </p:nvPicPr>
        <p:blipFill rotWithShape="1">
          <a:blip r:embed="rId3">
            <a:alphaModFix/>
          </a:blip>
          <a:srcRect/>
          <a:stretch/>
        </p:blipFill>
        <p:spPr>
          <a:xfrm>
            <a:off x="522367" y="600390"/>
            <a:ext cx="864320" cy="1170432"/>
          </a:xfrm>
          <a:prstGeom prst="rect">
            <a:avLst/>
          </a:prstGeom>
          <a:noFill/>
          <a:ln>
            <a:noFill/>
          </a:ln>
        </p:spPr>
      </p:pic>
    </p:spTree>
    <p:extLst>
      <p:ext uri="{BB962C8B-B14F-4D97-AF65-F5344CB8AC3E}">
        <p14:creationId xmlns:p14="http://schemas.microsoft.com/office/powerpoint/2010/main" val="3748138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 you - CIP" preserve="1">
  <p:cSld name="Thank you - CIP">
    <p:bg>
      <p:bgPr>
        <a:solidFill>
          <a:srgbClr val="181818"/>
        </a:solidFill>
        <a:effectLst/>
      </p:bgPr>
    </p:bg>
    <p:spTree>
      <p:nvGrpSpPr>
        <p:cNvPr id="1" name="Shape 402"/>
        <p:cNvGrpSpPr/>
        <p:nvPr/>
      </p:nvGrpSpPr>
      <p:grpSpPr>
        <a:xfrm>
          <a:off x="0" y="0"/>
          <a:ext cx="0" cy="0"/>
          <a:chOff x="0" y="0"/>
          <a:chExt cx="0" cy="0"/>
        </a:xfrm>
      </p:grpSpPr>
      <p:sp>
        <p:nvSpPr>
          <p:cNvPr id="403" name="Google Shape;403;p84"/>
          <p:cNvSpPr txBox="1">
            <a:spLocks noGrp="1"/>
          </p:cNvSpPr>
          <p:nvPr>
            <p:ph type="body" idx="1"/>
          </p:nvPr>
        </p:nvSpPr>
        <p:spPr>
          <a:xfrm>
            <a:off x="508000" y="3124200"/>
            <a:ext cx="5164131" cy="374461"/>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000"/>
              <a:buNone/>
              <a:defRPr sz="2000" b="1" i="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4" name="Google Shape;404;p84"/>
          <p:cNvSpPr txBox="1">
            <a:spLocks noGrp="1"/>
          </p:cNvSpPr>
          <p:nvPr>
            <p:ph type="body" idx="2"/>
          </p:nvPr>
        </p:nvSpPr>
        <p:spPr>
          <a:xfrm>
            <a:off x="508000" y="3539146"/>
            <a:ext cx="5164131" cy="374461"/>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000"/>
              <a:buNone/>
              <a:defRPr sz="2000" b="0" i="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5" name="Google Shape;405;p84"/>
          <p:cNvSpPr txBox="1">
            <a:spLocks noGrp="1"/>
          </p:cNvSpPr>
          <p:nvPr>
            <p:ph type="body" idx="3"/>
          </p:nvPr>
        </p:nvSpPr>
        <p:spPr>
          <a:xfrm>
            <a:off x="508000" y="3954091"/>
            <a:ext cx="5164131" cy="374461"/>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SzPts val="2000"/>
              <a:buNone/>
              <a:defRPr sz="2000" b="0" i="0">
                <a:solidFill>
                  <a:schemeClr val="lt1"/>
                </a:solidFill>
                <a:latin typeface="Arial"/>
                <a:ea typeface="Arial"/>
                <a:cs typeface="Arial"/>
                <a:sym typeface="Aria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6" name="Google Shape;406;p84"/>
          <p:cNvSpPr txBox="1"/>
          <p:nvPr/>
        </p:nvSpPr>
        <p:spPr>
          <a:xfrm>
            <a:off x="477759" y="1947140"/>
            <a:ext cx="4928811"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sp>
        <p:nvSpPr>
          <p:cNvPr id="407" name="Google Shape;407;p84"/>
          <p:cNvSpPr txBox="1"/>
          <p:nvPr/>
        </p:nvSpPr>
        <p:spPr>
          <a:xfrm>
            <a:off x="1422401" y="6444767"/>
            <a:ext cx="10199345" cy="16421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Sumo Logic Confidential</a:t>
            </a:r>
            <a:endParaRPr sz="1050" b="0" i="0" u="none" strike="noStrike" cap="none">
              <a:solidFill>
                <a:schemeClr val="lt1"/>
              </a:solidFill>
              <a:latin typeface="Arial"/>
              <a:ea typeface="Arial"/>
              <a:cs typeface="Arial"/>
              <a:sym typeface="Arial"/>
            </a:endParaRPr>
          </a:p>
        </p:txBody>
      </p:sp>
      <p:pic>
        <p:nvPicPr>
          <p:cNvPr id="408" name="Google Shape;408;p84"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pic>
        <p:nvPicPr>
          <p:cNvPr id="409" name="Google Shape;409;p84"/>
          <p:cNvPicPr preferRelativeResize="0"/>
          <p:nvPr/>
        </p:nvPicPr>
        <p:blipFill rotWithShape="1">
          <a:blip r:embed="rId3">
            <a:alphaModFix/>
          </a:blip>
          <a:srcRect/>
          <a:stretch/>
        </p:blipFill>
        <p:spPr>
          <a:xfrm>
            <a:off x="6096000" y="0"/>
            <a:ext cx="6096000" cy="6858000"/>
          </a:xfrm>
          <a:prstGeom prst="rect">
            <a:avLst/>
          </a:prstGeom>
          <a:noFill/>
          <a:ln>
            <a:noFill/>
          </a:ln>
        </p:spPr>
      </p:pic>
      <p:pic>
        <p:nvPicPr>
          <p:cNvPr id="410" name="Google Shape;410;p84" descr="Background pattern&#10;&#10;Description automatically generated"/>
          <p:cNvPicPr preferRelativeResize="0"/>
          <p:nvPr/>
        </p:nvPicPr>
        <p:blipFill rotWithShape="1">
          <a:blip r:embed="rId4">
            <a:alphaModFix/>
          </a:blip>
          <a:srcRect/>
          <a:stretch/>
        </p:blipFill>
        <p:spPr>
          <a:xfrm>
            <a:off x="5969995" y="11430"/>
            <a:ext cx="126005" cy="6856781"/>
          </a:xfrm>
          <a:prstGeom prst="rect">
            <a:avLst/>
          </a:prstGeom>
          <a:noFill/>
          <a:ln>
            <a:noFill/>
          </a:ln>
        </p:spPr>
      </p:pic>
    </p:spTree>
    <p:extLst>
      <p:ext uri="{BB962C8B-B14F-4D97-AF65-F5344CB8AC3E}">
        <p14:creationId xmlns:p14="http://schemas.microsoft.com/office/powerpoint/2010/main" val="561342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4 Speakers - Blue" preserve="1">
  <p:cSld name="Title - 4 Speakers - Blue">
    <p:bg>
      <p:bgPr>
        <a:solidFill>
          <a:srgbClr val="181818"/>
        </a:solidFill>
        <a:effectLst/>
      </p:bgPr>
    </p:bg>
    <p:spTree>
      <p:nvGrpSpPr>
        <p:cNvPr id="1" name="Shape 56"/>
        <p:cNvGrpSpPr/>
        <p:nvPr/>
      </p:nvGrpSpPr>
      <p:grpSpPr>
        <a:xfrm>
          <a:off x="0" y="0"/>
          <a:ext cx="0" cy="0"/>
          <a:chOff x="0" y="0"/>
          <a:chExt cx="0" cy="0"/>
        </a:xfrm>
      </p:grpSpPr>
      <p:sp>
        <p:nvSpPr>
          <p:cNvPr id="57" name="Google Shape;57;p49"/>
          <p:cNvSpPr/>
          <p:nvPr/>
        </p:nvSpPr>
        <p:spPr>
          <a:xfrm>
            <a:off x="5555227" y="0"/>
            <a:ext cx="6636774" cy="6774426"/>
          </a:xfrm>
          <a:prstGeom prst="rect">
            <a:avLst/>
          </a:prstGeom>
          <a:solidFill>
            <a:srgbClr val="E5F4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8" name="Google Shape;58;p49"/>
          <p:cNvPicPr preferRelativeResize="0"/>
          <p:nvPr/>
        </p:nvPicPr>
        <p:blipFill rotWithShape="1">
          <a:blip r:embed="rId2">
            <a:alphaModFix/>
          </a:blip>
          <a:srcRect/>
          <a:stretch/>
        </p:blipFill>
        <p:spPr>
          <a:xfrm>
            <a:off x="0" y="6629435"/>
            <a:ext cx="7747299" cy="228564"/>
          </a:xfrm>
          <a:prstGeom prst="rect">
            <a:avLst/>
          </a:prstGeom>
          <a:noFill/>
          <a:ln>
            <a:noFill/>
          </a:ln>
        </p:spPr>
      </p:pic>
      <p:pic>
        <p:nvPicPr>
          <p:cNvPr id="59" name="Google Shape;59;p49"/>
          <p:cNvPicPr preferRelativeResize="0"/>
          <p:nvPr/>
        </p:nvPicPr>
        <p:blipFill rotWithShape="1">
          <a:blip r:embed="rId2">
            <a:alphaModFix/>
          </a:blip>
          <a:srcRect/>
          <a:stretch/>
        </p:blipFill>
        <p:spPr>
          <a:xfrm>
            <a:off x="4456253" y="6629435"/>
            <a:ext cx="7747299" cy="228564"/>
          </a:xfrm>
          <a:prstGeom prst="rect">
            <a:avLst/>
          </a:prstGeom>
          <a:noFill/>
          <a:ln>
            <a:noFill/>
          </a:ln>
        </p:spPr>
      </p:pic>
      <p:sp>
        <p:nvSpPr>
          <p:cNvPr id="60" name="Google Shape;60;p49"/>
          <p:cNvSpPr txBox="1">
            <a:spLocks noGrp="1"/>
          </p:cNvSpPr>
          <p:nvPr>
            <p:ph type="subTitle" idx="1"/>
          </p:nvPr>
        </p:nvSpPr>
        <p:spPr>
          <a:xfrm>
            <a:off x="403731" y="3895128"/>
            <a:ext cx="4728708" cy="535531"/>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1000"/>
              </a:spcBef>
              <a:spcAft>
                <a:spcPts val="0"/>
              </a:spcAft>
              <a:buClr>
                <a:schemeClr val="dk2"/>
              </a:buClr>
              <a:buSzPts val="3200"/>
              <a:buFont typeface="Arial"/>
              <a:buNone/>
              <a:defRPr sz="2400" b="0" i="0" u="none" strike="noStrike" cap="none">
                <a:solidFill>
                  <a:schemeClr val="lt1"/>
                </a:solidFill>
                <a:latin typeface="Arial"/>
                <a:ea typeface="Arial"/>
                <a:cs typeface="Arial"/>
                <a:sym typeface="Arial"/>
              </a:defRPr>
            </a:lvl1pPr>
            <a:lvl2pPr marR="0" lvl="1"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2pPr>
            <a:lvl3pPr marR="0" lvl="2"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3pPr>
            <a:lvl4pPr marR="0" lvl="3"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4pPr>
            <a:lvl5pPr marR="0" lvl="4"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5pPr>
            <a:lvl6pPr marR="0" lvl="5"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6pPr>
            <a:lvl7pPr marR="0" lvl="6"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7pPr>
            <a:lvl8pPr marR="0" lvl="7"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8pPr>
            <a:lvl9pPr marR="0" lvl="8"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9pPr>
          </a:lstStyle>
          <a:p>
            <a:endParaRPr/>
          </a:p>
        </p:txBody>
      </p:sp>
      <p:sp>
        <p:nvSpPr>
          <p:cNvPr id="61" name="Google Shape;61;p49"/>
          <p:cNvSpPr txBox="1">
            <a:spLocks noGrp="1"/>
          </p:cNvSpPr>
          <p:nvPr>
            <p:ph type="body" idx="2"/>
          </p:nvPr>
        </p:nvSpPr>
        <p:spPr>
          <a:xfrm>
            <a:off x="403224" y="4787954"/>
            <a:ext cx="4728709" cy="4238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2" name="Google Shape;62;p49"/>
          <p:cNvSpPr>
            <a:spLocks noGrp="1"/>
          </p:cNvSpPr>
          <p:nvPr>
            <p:ph type="pic" idx="3"/>
          </p:nvPr>
        </p:nvSpPr>
        <p:spPr>
          <a:xfrm>
            <a:off x="6083316" y="548904"/>
            <a:ext cx="1183660" cy="1167521"/>
          </a:xfrm>
          <a:prstGeom prst="rect">
            <a:avLst/>
          </a:prstGeom>
          <a:noFill/>
          <a:ln>
            <a:noFill/>
          </a:ln>
        </p:spPr>
      </p:sp>
      <p:sp>
        <p:nvSpPr>
          <p:cNvPr id="63" name="Google Shape;63;p49"/>
          <p:cNvSpPr>
            <a:spLocks noGrp="1"/>
          </p:cNvSpPr>
          <p:nvPr>
            <p:ph type="pic" idx="4"/>
          </p:nvPr>
        </p:nvSpPr>
        <p:spPr>
          <a:xfrm>
            <a:off x="6083316" y="2069696"/>
            <a:ext cx="1183660" cy="1167521"/>
          </a:xfrm>
          <a:prstGeom prst="rect">
            <a:avLst/>
          </a:prstGeom>
          <a:noFill/>
          <a:ln>
            <a:noFill/>
          </a:ln>
        </p:spPr>
      </p:sp>
      <p:sp>
        <p:nvSpPr>
          <p:cNvPr id="64" name="Google Shape;64;p49"/>
          <p:cNvSpPr>
            <a:spLocks noGrp="1"/>
          </p:cNvSpPr>
          <p:nvPr>
            <p:ph type="pic" idx="5"/>
          </p:nvPr>
        </p:nvSpPr>
        <p:spPr>
          <a:xfrm>
            <a:off x="6083316" y="3590488"/>
            <a:ext cx="1183660" cy="1167521"/>
          </a:xfrm>
          <a:prstGeom prst="rect">
            <a:avLst/>
          </a:prstGeom>
          <a:noFill/>
          <a:ln>
            <a:noFill/>
          </a:ln>
        </p:spPr>
      </p:sp>
      <p:sp>
        <p:nvSpPr>
          <p:cNvPr id="65" name="Google Shape;65;p49"/>
          <p:cNvSpPr>
            <a:spLocks noGrp="1"/>
          </p:cNvSpPr>
          <p:nvPr>
            <p:ph type="pic" idx="6"/>
          </p:nvPr>
        </p:nvSpPr>
        <p:spPr>
          <a:xfrm>
            <a:off x="6083316" y="5110401"/>
            <a:ext cx="1183660" cy="1167521"/>
          </a:xfrm>
          <a:prstGeom prst="rect">
            <a:avLst/>
          </a:prstGeom>
          <a:noFill/>
          <a:ln>
            <a:noFill/>
          </a:ln>
        </p:spPr>
      </p:sp>
      <p:sp>
        <p:nvSpPr>
          <p:cNvPr id="66" name="Google Shape;66;p49"/>
          <p:cNvSpPr txBox="1">
            <a:spLocks noGrp="1"/>
          </p:cNvSpPr>
          <p:nvPr>
            <p:ph type="body" idx="7"/>
          </p:nvPr>
        </p:nvSpPr>
        <p:spPr>
          <a:xfrm>
            <a:off x="7546384" y="538990"/>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7" name="Google Shape;67;p49"/>
          <p:cNvSpPr txBox="1">
            <a:spLocks noGrp="1"/>
          </p:cNvSpPr>
          <p:nvPr>
            <p:ph type="body" idx="8"/>
          </p:nvPr>
        </p:nvSpPr>
        <p:spPr>
          <a:xfrm>
            <a:off x="7546384" y="2067059"/>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 name="Google Shape;68;p49"/>
          <p:cNvSpPr txBox="1">
            <a:spLocks noGrp="1"/>
          </p:cNvSpPr>
          <p:nvPr>
            <p:ph type="body" idx="9"/>
          </p:nvPr>
        </p:nvSpPr>
        <p:spPr>
          <a:xfrm>
            <a:off x="7546384" y="3586093"/>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9" name="Google Shape;69;p49"/>
          <p:cNvSpPr txBox="1">
            <a:spLocks noGrp="1"/>
          </p:cNvSpPr>
          <p:nvPr>
            <p:ph type="body" idx="13"/>
          </p:nvPr>
        </p:nvSpPr>
        <p:spPr>
          <a:xfrm>
            <a:off x="7546384" y="5107764"/>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 name="Google Shape;70;p49"/>
          <p:cNvSpPr txBox="1">
            <a:spLocks noGrp="1"/>
          </p:cNvSpPr>
          <p:nvPr>
            <p:ph type="ctrTitle"/>
          </p:nvPr>
        </p:nvSpPr>
        <p:spPr>
          <a:xfrm>
            <a:off x="403729" y="3076388"/>
            <a:ext cx="4728709" cy="798600"/>
          </a:xfrm>
          <a:prstGeom prst="rect">
            <a:avLst/>
          </a:prstGeom>
          <a:noFill/>
          <a:ln>
            <a:noFill/>
          </a:ln>
        </p:spPr>
        <p:txBody>
          <a:bodyPr spcFirstLastPara="1" wrap="square" lIns="91425" tIns="45700" rIns="91425" bIns="45700" anchor="b" anchorCtr="0">
            <a:noAutofit/>
          </a:bodyPr>
          <a:lstStyle>
            <a:lvl1pPr marR="0" lvl="0" algn="l">
              <a:lnSpc>
                <a:spcPct val="85000"/>
              </a:lnSpc>
              <a:spcBef>
                <a:spcPts val="0"/>
              </a:spcBef>
              <a:spcAft>
                <a:spcPts val="0"/>
              </a:spcAft>
              <a:buClr>
                <a:schemeClr val="dk1"/>
              </a:buClr>
              <a:buSzPts val="5400"/>
              <a:buFont typeface="Arial"/>
              <a:buNone/>
              <a:defRPr sz="4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71" name="Google Shape;71;p49" descr="A picture containing drawing&#10;&#10;Description automatically generated"/>
          <p:cNvPicPr preferRelativeResize="0"/>
          <p:nvPr/>
        </p:nvPicPr>
        <p:blipFill rotWithShape="1">
          <a:blip r:embed="rId3">
            <a:alphaModFix/>
          </a:blip>
          <a:srcRect/>
          <a:stretch/>
        </p:blipFill>
        <p:spPr>
          <a:xfrm>
            <a:off x="522367" y="600390"/>
            <a:ext cx="864320" cy="1170432"/>
          </a:xfrm>
          <a:prstGeom prst="rect">
            <a:avLst/>
          </a:prstGeom>
          <a:noFill/>
          <a:ln>
            <a:noFill/>
          </a:ln>
        </p:spPr>
      </p:pic>
    </p:spTree>
    <p:extLst>
      <p:ext uri="{BB962C8B-B14F-4D97-AF65-F5344CB8AC3E}">
        <p14:creationId xmlns:p14="http://schemas.microsoft.com/office/powerpoint/2010/main" val="1031320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 4 Speakers - Blue" preserve="1">
  <p:cSld name="1_Title - 4 Speakers - Blue">
    <p:bg>
      <p:bgPr>
        <a:solidFill>
          <a:srgbClr val="03009C"/>
        </a:solidFill>
        <a:effectLst/>
      </p:bgPr>
    </p:bg>
    <p:spTree>
      <p:nvGrpSpPr>
        <p:cNvPr id="1" name="Shape 72"/>
        <p:cNvGrpSpPr/>
        <p:nvPr/>
      </p:nvGrpSpPr>
      <p:grpSpPr>
        <a:xfrm>
          <a:off x="0" y="0"/>
          <a:ext cx="0" cy="0"/>
          <a:chOff x="0" y="0"/>
          <a:chExt cx="0" cy="0"/>
        </a:xfrm>
      </p:grpSpPr>
      <p:sp>
        <p:nvSpPr>
          <p:cNvPr id="73" name="Google Shape;73;p50"/>
          <p:cNvSpPr/>
          <p:nvPr/>
        </p:nvSpPr>
        <p:spPr>
          <a:xfrm>
            <a:off x="5555227" y="0"/>
            <a:ext cx="6636774" cy="6774426"/>
          </a:xfrm>
          <a:prstGeom prst="rect">
            <a:avLst/>
          </a:prstGeom>
          <a:solidFill>
            <a:srgbClr val="E5F4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74" name="Google Shape;74;p50"/>
          <p:cNvPicPr preferRelativeResize="0"/>
          <p:nvPr/>
        </p:nvPicPr>
        <p:blipFill rotWithShape="1">
          <a:blip r:embed="rId2">
            <a:alphaModFix/>
          </a:blip>
          <a:srcRect/>
          <a:stretch/>
        </p:blipFill>
        <p:spPr>
          <a:xfrm>
            <a:off x="0" y="6629435"/>
            <a:ext cx="7747299" cy="228564"/>
          </a:xfrm>
          <a:prstGeom prst="rect">
            <a:avLst/>
          </a:prstGeom>
          <a:noFill/>
          <a:ln>
            <a:noFill/>
          </a:ln>
        </p:spPr>
      </p:pic>
      <p:pic>
        <p:nvPicPr>
          <p:cNvPr id="75" name="Google Shape;75;p50"/>
          <p:cNvPicPr preferRelativeResize="0"/>
          <p:nvPr/>
        </p:nvPicPr>
        <p:blipFill rotWithShape="1">
          <a:blip r:embed="rId2">
            <a:alphaModFix/>
          </a:blip>
          <a:srcRect/>
          <a:stretch/>
        </p:blipFill>
        <p:spPr>
          <a:xfrm>
            <a:off x="4456253" y="6629435"/>
            <a:ext cx="7747299" cy="228564"/>
          </a:xfrm>
          <a:prstGeom prst="rect">
            <a:avLst/>
          </a:prstGeom>
          <a:noFill/>
          <a:ln>
            <a:noFill/>
          </a:ln>
        </p:spPr>
      </p:pic>
      <p:sp>
        <p:nvSpPr>
          <p:cNvPr id="76" name="Google Shape;76;p50"/>
          <p:cNvSpPr txBox="1">
            <a:spLocks noGrp="1"/>
          </p:cNvSpPr>
          <p:nvPr>
            <p:ph type="subTitle" idx="1"/>
          </p:nvPr>
        </p:nvSpPr>
        <p:spPr>
          <a:xfrm>
            <a:off x="403731" y="3895128"/>
            <a:ext cx="4728708" cy="535531"/>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1000"/>
              </a:spcBef>
              <a:spcAft>
                <a:spcPts val="0"/>
              </a:spcAft>
              <a:buClr>
                <a:schemeClr val="dk2"/>
              </a:buClr>
              <a:buSzPts val="3200"/>
              <a:buFont typeface="Arial"/>
              <a:buNone/>
              <a:defRPr sz="2400" b="0" i="0" u="none" strike="noStrike" cap="none">
                <a:solidFill>
                  <a:schemeClr val="lt1"/>
                </a:solidFill>
                <a:latin typeface="Arial"/>
                <a:ea typeface="Arial"/>
                <a:cs typeface="Arial"/>
                <a:sym typeface="Arial"/>
              </a:defRPr>
            </a:lvl1pPr>
            <a:lvl2pPr marR="0" lvl="1"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2pPr>
            <a:lvl3pPr marR="0" lvl="2"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3pPr>
            <a:lvl4pPr marR="0" lvl="3"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4pPr>
            <a:lvl5pPr marR="0" lvl="4" algn="ctr">
              <a:lnSpc>
                <a:spcPct val="90000"/>
              </a:lnSpc>
              <a:spcBef>
                <a:spcPts val="600"/>
              </a:spcBef>
              <a:spcAft>
                <a:spcPts val="0"/>
              </a:spcAft>
              <a:buClr>
                <a:schemeClr val="dk2"/>
              </a:buClr>
              <a:buSzPts val="2800"/>
              <a:buFont typeface="Arial"/>
              <a:buNone/>
              <a:defRPr sz="2800" b="0" i="0" u="none" strike="noStrike" cap="none">
                <a:solidFill>
                  <a:srgbClr val="88898B"/>
                </a:solidFill>
                <a:latin typeface="Arial"/>
                <a:ea typeface="Arial"/>
                <a:cs typeface="Arial"/>
                <a:sym typeface="Arial"/>
              </a:defRPr>
            </a:lvl5pPr>
            <a:lvl6pPr marR="0" lvl="5"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6pPr>
            <a:lvl7pPr marR="0" lvl="6"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7pPr>
            <a:lvl8pPr marR="0" lvl="7"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8pPr>
            <a:lvl9pPr marR="0" lvl="8" algn="ctr">
              <a:lnSpc>
                <a:spcPct val="100000"/>
              </a:lnSpc>
              <a:spcBef>
                <a:spcPts val="533"/>
              </a:spcBef>
              <a:spcAft>
                <a:spcPts val="0"/>
              </a:spcAft>
              <a:buClr>
                <a:srgbClr val="88898B"/>
              </a:buClr>
              <a:buSzPts val="2667"/>
              <a:buFont typeface="Arial"/>
              <a:buNone/>
              <a:defRPr sz="2667" b="0" i="0" u="none" strike="noStrike" cap="none">
                <a:solidFill>
                  <a:srgbClr val="88898B"/>
                </a:solidFill>
                <a:latin typeface="Arial"/>
                <a:ea typeface="Arial"/>
                <a:cs typeface="Arial"/>
                <a:sym typeface="Arial"/>
              </a:defRPr>
            </a:lvl9pPr>
          </a:lstStyle>
          <a:p>
            <a:endParaRPr/>
          </a:p>
        </p:txBody>
      </p:sp>
      <p:sp>
        <p:nvSpPr>
          <p:cNvPr id="77" name="Google Shape;77;p50"/>
          <p:cNvSpPr txBox="1">
            <a:spLocks noGrp="1"/>
          </p:cNvSpPr>
          <p:nvPr>
            <p:ph type="body" idx="2"/>
          </p:nvPr>
        </p:nvSpPr>
        <p:spPr>
          <a:xfrm>
            <a:off x="403224" y="4787954"/>
            <a:ext cx="4728709" cy="4238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50"/>
          <p:cNvSpPr>
            <a:spLocks noGrp="1"/>
          </p:cNvSpPr>
          <p:nvPr>
            <p:ph type="pic" idx="3"/>
          </p:nvPr>
        </p:nvSpPr>
        <p:spPr>
          <a:xfrm>
            <a:off x="6083316" y="548904"/>
            <a:ext cx="1183660" cy="1167521"/>
          </a:xfrm>
          <a:prstGeom prst="rect">
            <a:avLst/>
          </a:prstGeom>
          <a:noFill/>
          <a:ln>
            <a:noFill/>
          </a:ln>
        </p:spPr>
      </p:sp>
      <p:sp>
        <p:nvSpPr>
          <p:cNvPr id="79" name="Google Shape;79;p50"/>
          <p:cNvSpPr>
            <a:spLocks noGrp="1"/>
          </p:cNvSpPr>
          <p:nvPr>
            <p:ph type="pic" idx="4"/>
          </p:nvPr>
        </p:nvSpPr>
        <p:spPr>
          <a:xfrm>
            <a:off x="6083316" y="2069696"/>
            <a:ext cx="1183660" cy="1167521"/>
          </a:xfrm>
          <a:prstGeom prst="rect">
            <a:avLst/>
          </a:prstGeom>
          <a:noFill/>
          <a:ln>
            <a:noFill/>
          </a:ln>
        </p:spPr>
      </p:sp>
      <p:sp>
        <p:nvSpPr>
          <p:cNvPr id="80" name="Google Shape;80;p50"/>
          <p:cNvSpPr>
            <a:spLocks noGrp="1"/>
          </p:cNvSpPr>
          <p:nvPr>
            <p:ph type="pic" idx="5"/>
          </p:nvPr>
        </p:nvSpPr>
        <p:spPr>
          <a:xfrm>
            <a:off x="6083316" y="3590488"/>
            <a:ext cx="1183660" cy="1167521"/>
          </a:xfrm>
          <a:prstGeom prst="rect">
            <a:avLst/>
          </a:prstGeom>
          <a:noFill/>
          <a:ln>
            <a:noFill/>
          </a:ln>
        </p:spPr>
      </p:sp>
      <p:sp>
        <p:nvSpPr>
          <p:cNvPr id="81" name="Google Shape;81;p50"/>
          <p:cNvSpPr>
            <a:spLocks noGrp="1"/>
          </p:cNvSpPr>
          <p:nvPr>
            <p:ph type="pic" idx="6"/>
          </p:nvPr>
        </p:nvSpPr>
        <p:spPr>
          <a:xfrm>
            <a:off x="6083316" y="5110401"/>
            <a:ext cx="1183660" cy="1167521"/>
          </a:xfrm>
          <a:prstGeom prst="rect">
            <a:avLst/>
          </a:prstGeom>
          <a:noFill/>
          <a:ln>
            <a:noFill/>
          </a:ln>
        </p:spPr>
      </p:sp>
      <p:sp>
        <p:nvSpPr>
          <p:cNvPr id="82" name="Google Shape;82;p50"/>
          <p:cNvSpPr txBox="1">
            <a:spLocks noGrp="1"/>
          </p:cNvSpPr>
          <p:nvPr>
            <p:ph type="body" idx="7"/>
          </p:nvPr>
        </p:nvSpPr>
        <p:spPr>
          <a:xfrm>
            <a:off x="7546384" y="538990"/>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50"/>
          <p:cNvSpPr txBox="1">
            <a:spLocks noGrp="1"/>
          </p:cNvSpPr>
          <p:nvPr>
            <p:ph type="body" idx="8"/>
          </p:nvPr>
        </p:nvSpPr>
        <p:spPr>
          <a:xfrm>
            <a:off x="7546384" y="2067059"/>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 name="Google Shape;84;p50"/>
          <p:cNvSpPr txBox="1">
            <a:spLocks noGrp="1"/>
          </p:cNvSpPr>
          <p:nvPr>
            <p:ph type="body" idx="9"/>
          </p:nvPr>
        </p:nvSpPr>
        <p:spPr>
          <a:xfrm>
            <a:off x="7546384" y="3586093"/>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50"/>
          <p:cNvSpPr txBox="1">
            <a:spLocks noGrp="1"/>
          </p:cNvSpPr>
          <p:nvPr>
            <p:ph type="body" idx="13"/>
          </p:nvPr>
        </p:nvSpPr>
        <p:spPr>
          <a:xfrm>
            <a:off x="7546384" y="5107764"/>
            <a:ext cx="2795566" cy="986350"/>
          </a:xfrm>
          <a:prstGeom prst="rect">
            <a:avLst/>
          </a:prstGeom>
          <a:noFill/>
          <a:ln>
            <a:noFill/>
          </a:ln>
        </p:spPr>
        <p:txBody>
          <a:bodyPr spcFirstLastPara="1" wrap="square" lIns="91425" tIns="45700" rIns="91425" bIns="45700" anchor="t" anchorCtr="0">
            <a:noAutofit/>
          </a:bodyPr>
          <a:lstStyle>
            <a:lvl1pPr marL="457200" marR="0" lvl="0" indent="-228600" algn="l">
              <a:lnSpc>
                <a:spcPct val="87500"/>
              </a:lnSpc>
              <a:spcBef>
                <a:spcPts val="1000"/>
              </a:spcBef>
              <a:spcAft>
                <a:spcPts val="0"/>
              </a:spcAft>
              <a:buClr>
                <a:schemeClr val="dk2"/>
              </a:buClr>
              <a:buSzPts val="2800"/>
              <a:buFont typeface="Arial"/>
              <a:buNone/>
              <a:defRPr sz="1600">
                <a:solidFill>
                  <a:schemeClr val="dk1"/>
                </a:solidFill>
              </a:defRPr>
            </a:lvl1pPr>
            <a:lvl2pPr marL="914400" lvl="1" indent="-355600" algn="l">
              <a:lnSpc>
                <a:spcPct val="90000"/>
              </a:lnSpc>
              <a:spcBef>
                <a:spcPts val="600"/>
              </a:spcBef>
              <a:spcAft>
                <a:spcPts val="0"/>
              </a:spcAft>
              <a:buSzPts val="2000"/>
              <a:buChar char="–"/>
              <a:defRPr sz="2000"/>
            </a:lvl2pPr>
            <a:lvl3pPr marL="1371600" lvl="2" indent="-355600" algn="l">
              <a:lnSpc>
                <a:spcPct val="90000"/>
              </a:lnSpc>
              <a:spcBef>
                <a:spcPts val="600"/>
              </a:spcBef>
              <a:spcAft>
                <a:spcPts val="0"/>
              </a:spcAft>
              <a:buSzPts val="2000"/>
              <a:buChar char="•"/>
              <a:defRPr sz="2000"/>
            </a:lvl3pPr>
            <a:lvl4pPr marL="1828800" lvl="3" indent="-355600" algn="l">
              <a:lnSpc>
                <a:spcPct val="90000"/>
              </a:lnSpc>
              <a:spcBef>
                <a:spcPts val="600"/>
              </a:spcBef>
              <a:spcAft>
                <a:spcPts val="0"/>
              </a:spcAft>
              <a:buSzPts val="2000"/>
              <a:buChar char="–"/>
              <a:defRPr sz="2000"/>
            </a:lvl4pPr>
            <a:lvl5pPr marL="2286000" lvl="4" indent="-355600" algn="l">
              <a:lnSpc>
                <a:spcPct val="90000"/>
              </a:lnSpc>
              <a:spcBef>
                <a:spcPts val="600"/>
              </a:spcBef>
              <a:spcAft>
                <a:spcPts val="0"/>
              </a:spcAft>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50"/>
          <p:cNvSpPr txBox="1">
            <a:spLocks noGrp="1"/>
          </p:cNvSpPr>
          <p:nvPr>
            <p:ph type="ctrTitle"/>
          </p:nvPr>
        </p:nvSpPr>
        <p:spPr>
          <a:xfrm>
            <a:off x="403729" y="3076388"/>
            <a:ext cx="4728709" cy="798600"/>
          </a:xfrm>
          <a:prstGeom prst="rect">
            <a:avLst/>
          </a:prstGeom>
          <a:noFill/>
          <a:ln>
            <a:noFill/>
          </a:ln>
        </p:spPr>
        <p:txBody>
          <a:bodyPr spcFirstLastPara="1" wrap="square" lIns="91425" tIns="45700" rIns="91425" bIns="45700" anchor="b" anchorCtr="0">
            <a:noAutofit/>
          </a:bodyPr>
          <a:lstStyle>
            <a:lvl1pPr marR="0" lvl="0" algn="l">
              <a:lnSpc>
                <a:spcPct val="85000"/>
              </a:lnSpc>
              <a:spcBef>
                <a:spcPts val="0"/>
              </a:spcBef>
              <a:spcAft>
                <a:spcPts val="0"/>
              </a:spcAft>
              <a:buClr>
                <a:schemeClr val="dk1"/>
              </a:buClr>
              <a:buSzPts val="5400"/>
              <a:buFont typeface="Arial"/>
              <a:buNone/>
              <a:defRPr sz="4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87" name="Google Shape;87;p50" descr="A picture containing drawing&#10;&#10;Description automatically generated"/>
          <p:cNvPicPr preferRelativeResize="0"/>
          <p:nvPr/>
        </p:nvPicPr>
        <p:blipFill rotWithShape="1">
          <a:blip r:embed="rId3">
            <a:alphaModFix/>
          </a:blip>
          <a:srcRect/>
          <a:stretch/>
        </p:blipFill>
        <p:spPr>
          <a:xfrm>
            <a:off x="522367" y="600390"/>
            <a:ext cx="864320" cy="1170432"/>
          </a:xfrm>
          <a:prstGeom prst="rect">
            <a:avLst/>
          </a:prstGeom>
          <a:noFill/>
          <a:ln>
            <a:noFill/>
          </a:ln>
        </p:spPr>
      </p:pic>
    </p:spTree>
    <p:extLst>
      <p:ext uri="{BB962C8B-B14F-4D97-AF65-F5344CB8AC3E}">
        <p14:creationId xmlns:p14="http://schemas.microsoft.com/office/powerpoint/2010/main" val="2758691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o - 1 speaker" preserve="1">
  <p:cSld name="Bio - 1 speaker">
    <p:bg>
      <p:bgPr>
        <a:solidFill>
          <a:srgbClr val="0041C2"/>
        </a:solidFill>
        <a:effectLst/>
      </p:bgPr>
    </p:bg>
    <p:spTree>
      <p:nvGrpSpPr>
        <p:cNvPr id="1" name="Shape 88"/>
        <p:cNvGrpSpPr/>
        <p:nvPr/>
      </p:nvGrpSpPr>
      <p:grpSpPr>
        <a:xfrm>
          <a:off x="0" y="0"/>
          <a:ext cx="0" cy="0"/>
          <a:chOff x="0" y="0"/>
          <a:chExt cx="0" cy="0"/>
        </a:xfrm>
      </p:grpSpPr>
      <p:sp>
        <p:nvSpPr>
          <p:cNvPr id="89" name="Google Shape;89;p51"/>
          <p:cNvSpPr/>
          <p:nvPr/>
        </p:nvSpPr>
        <p:spPr>
          <a:xfrm>
            <a:off x="5575300" y="0"/>
            <a:ext cx="6616699" cy="6858000"/>
          </a:xfrm>
          <a:prstGeom prst="rect">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 name="Google Shape;90;p51"/>
          <p:cNvSpPr>
            <a:spLocks noGrp="1"/>
          </p:cNvSpPr>
          <p:nvPr>
            <p:ph type="pic" idx="2"/>
          </p:nvPr>
        </p:nvSpPr>
        <p:spPr>
          <a:xfrm>
            <a:off x="958980" y="622150"/>
            <a:ext cx="3691270" cy="3398019"/>
          </a:xfrm>
          <a:prstGeom prst="rect">
            <a:avLst/>
          </a:prstGeom>
          <a:noFill/>
          <a:ln>
            <a:noFill/>
          </a:ln>
        </p:spPr>
      </p:sp>
      <p:sp>
        <p:nvSpPr>
          <p:cNvPr id="91" name="Google Shape;91;p51"/>
          <p:cNvSpPr txBox="1">
            <a:spLocks noGrp="1"/>
          </p:cNvSpPr>
          <p:nvPr>
            <p:ph type="body" idx="1"/>
          </p:nvPr>
        </p:nvSpPr>
        <p:spPr>
          <a:xfrm>
            <a:off x="544513" y="4362776"/>
            <a:ext cx="4606925" cy="67523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SzPts val="2800"/>
              <a:buNone/>
              <a:defRPr b="1">
                <a:solidFill>
                  <a:schemeClr val="lt1"/>
                </a:solidFill>
              </a:defRPr>
            </a:lvl1pPr>
            <a:lvl2pPr marL="914400" lvl="1" indent="-406400" algn="l">
              <a:lnSpc>
                <a:spcPct val="90000"/>
              </a:lnSpc>
              <a:spcBef>
                <a:spcPts val="600"/>
              </a:spcBef>
              <a:spcAft>
                <a:spcPts val="0"/>
              </a:spcAft>
              <a:buSzPts val="2800"/>
              <a:buChar char="–"/>
              <a:defRPr>
                <a:solidFill>
                  <a:schemeClr val="lt1"/>
                </a:solidFill>
              </a:defRPr>
            </a:lvl2pPr>
            <a:lvl3pPr marL="1371600" lvl="2" indent="-406400" algn="l">
              <a:lnSpc>
                <a:spcPct val="90000"/>
              </a:lnSpc>
              <a:spcBef>
                <a:spcPts val="600"/>
              </a:spcBef>
              <a:spcAft>
                <a:spcPts val="0"/>
              </a:spcAft>
              <a:buSzPts val="2800"/>
              <a:buChar char="•"/>
              <a:defRPr>
                <a:solidFill>
                  <a:schemeClr val="lt1"/>
                </a:solidFill>
              </a:defRPr>
            </a:lvl3pPr>
            <a:lvl4pPr marL="1828800" lvl="3" indent="-406400" algn="l">
              <a:lnSpc>
                <a:spcPct val="90000"/>
              </a:lnSpc>
              <a:spcBef>
                <a:spcPts val="600"/>
              </a:spcBef>
              <a:spcAft>
                <a:spcPts val="0"/>
              </a:spcAft>
              <a:buSzPts val="2800"/>
              <a:buChar char="–"/>
              <a:defRPr>
                <a:solidFill>
                  <a:schemeClr val="lt1"/>
                </a:solidFill>
              </a:defRPr>
            </a:lvl4pPr>
            <a:lvl5pPr marL="2286000" lvl="4" indent="-406400" algn="l">
              <a:lnSpc>
                <a:spcPct val="90000"/>
              </a:lnSpc>
              <a:spcBef>
                <a:spcPts val="600"/>
              </a:spcBef>
              <a:spcAft>
                <a:spcPts val="0"/>
              </a:spcAft>
              <a:buSzPts val="280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2" name="Google Shape;92;p51"/>
          <p:cNvSpPr txBox="1">
            <a:spLocks noGrp="1"/>
          </p:cNvSpPr>
          <p:nvPr>
            <p:ph type="body" idx="3"/>
          </p:nvPr>
        </p:nvSpPr>
        <p:spPr>
          <a:xfrm>
            <a:off x="544513" y="5038006"/>
            <a:ext cx="4606925" cy="79851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SzPts val="2000"/>
              <a:buNone/>
              <a:defRPr sz="2000">
                <a:solidFill>
                  <a:srgbClr val="05BACD"/>
                </a:solidFill>
              </a:defRPr>
            </a:lvl1pPr>
            <a:lvl2pPr marL="914400" lvl="1" indent="-406400" algn="l">
              <a:lnSpc>
                <a:spcPct val="90000"/>
              </a:lnSpc>
              <a:spcBef>
                <a:spcPts val="600"/>
              </a:spcBef>
              <a:spcAft>
                <a:spcPts val="0"/>
              </a:spcAft>
              <a:buSzPts val="2800"/>
              <a:buChar char="–"/>
              <a:defRPr>
                <a:solidFill>
                  <a:schemeClr val="lt1"/>
                </a:solidFill>
              </a:defRPr>
            </a:lvl2pPr>
            <a:lvl3pPr marL="1371600" lvl="2" indent="-406400" algn="l">
              <a:lnSpc>
                <a:spcPct val="90000"/>
              </a:lnSpc>
              <a:spcBef>
                <a:spcPts val="600"/>
              </a:spcBef>
              <a:spcAft>
                <a:spcPts val="0"/>
              </a:spcAft>
              <a:buSzPts val="2800"/>
              <a:buChar char="•"/>
              <a:defRPr>
                <a:solidFill>
                  <a:schemeClr val="lt1"/>
                </a:solidFill>
              </a:defRPr>
            </a:lvl3pPr>
            <a:lvl4pPr marL="1828800" lvl="3" indent="-406400" algn="l">
              <a:lnSpc>
                <a:spcPct val="90000"/>
              </a:lnSpc>
              <a:spcBef>
                <a:spcPts val="600"/>
              </a:spcBef>
              <a:spcAft>
                <a:spcPts val="0"/>
              </a:spcAft>
              <a:buSzPts val="2800"/>
              <a:buChar char="–"/>
              <a:defRPr>
                <a:solidFill>
                  <a:schemeClr val="lt1"/>
                </a:solidFill>
              </a:defRPr>
            </a:lvl4pPr>
            <a:lvl5pPr marL="2286000" lvl="4" indent="-406400" algn="l">
              <a:lnSpc>
                <a:spcPct val="90000"/>
              </a:lnSpc>
              <a:spcBef>
                <a:spcPts val="600"/>
              </a:spcBef>
              <a:spcAft>
                <a:spcPts val="0"/>
              </a:spcAft>
              <a:buSzPts val="280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3" name="Google Shape;93;p51"/>
          <p:cNvSpPr txBox="1">
            <a:spLocks noGrp="1"/>
          </p:cNvSpPr>
          <p:nvPr>
            <p:ph type="body" idx="4"/>
          </p:nvPr>
        </p:nvSpPr>
        <p:spPr>
          <a:xfrm>
            <a:off x="6367463" y="622150"/>
            <a:ext cx="5197475" cy="8921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3600"/>
              <a:buNone/>
              <a:defRPr sz="3600" b="0">
                <a:solidFill>
                  <a:schemeClr val="lt1"/>
                </a:solidFill>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51"/>
          <p:cNvSpPr txBox="1">
            <a:spLocks noGrp="1"/>
          </p:cNvSpPr>
          <p:nvPr>
            <p:ph type="body" idx="5"/>
          </p:nvPr>
        </p:nvSpPr>
        <p:spPr>
          <a:xfrm>
            <a:off x="6311708" y="1527925"/>
            <a:ext cx="5284787" cy="39814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400"/>
              <a:buNone/>
              <a:defRPr sz="2400">
                <a:solidFill>
                  <a:schemeClr val="lt1"/>
                </a:solidFill>
              </a:defRPr>
            </a:lvl1pPr>
            <a:lvl2pPr marL="914400" lvl="1" indent="-381000" algn="l">
              <a:lnSpc>
                <a:spcPct val="90000"/>
              </a:lnSpc>
              <a:spcBef>
                <a:spcPts val="600"/>
              </a:spcBef>
              <a:spcAft>
                <a:spcPts val="0"/>
              </a:spcAft>
              <a:buSzPts val="2400"/>
              <a:buChar char="–"/>
              <a:defRPr sz="2400">
                <a:solidFill>
                  <a:schemeClr val="lt1"/>
                </a:solidFill>
              </a:defRPr>
            </a:lvl2pPr>
            <a:lvl3pPr marL="1371600" lvl="2" indent="-381000" algn="l">
              <a:lnSpc>
                <a:spcPct val="90000"/>
              </a:lnSpc>
              <a:spcBef>
                <a:spcPts val="600"/>
              </a:spcBef>
              <a:spcAft>
                <a:spcPts val="0"/>
              </a:spcAft>
              <a:buSzPts val="2400"/>
              <a:buChar char="•"/>
              <a:defRPr sz="2400">
                <a:solidFill>
                  <a:schemeClr val="lt1"/>
                </a:solidFill>
              </a:defRPr>
            </a:lvl3pPr>
            <a:lvl4pPr marL="1828800" lvl="3" indent="-381000" algn="l">
              <a:lnSpc>
                <a:spcPct val="90000"/>
              </a:lnSpc>
              <a:spcBef>
                <a:spcPts val="600"/>
              </a:spcBef>
              <a:spcAft>
                <a:spcPts val="0"/>
              </a:spcAft>
              <a:buSzPts val="2400"/>
              <a:buChar char="–"/>
              <a:defRPr sz="2400">
                <a:solidFill>
                  <a:schemeClr val="lt1"/>
                </a:solidFill>
              </a:defRPr>
            </a:lvl4pPr>
            <a:lvl5pPr marL="2286000" lvl="4" indent="-381000" algn="l">
              <a:lnSpc>
                <a:spcPct val="90000"/>
              </a:lnSpc>
              <a:spcBef>
                <a:spcPts val="600"/>
              </a:spcBef>
              <a:spcAft>
                <a:spcPts val="0"/>
              </a:spcAft>
              <a:buSzPts val="2400"/>
              <a:buChar char="»"/>
              <a:defRPr sz="24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51"/>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96" name="Google Shape;96;p51"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pic>
        <p:nvPicPr>
          <p:cNvPr id="97" name="Google Shape;97;p51" descr="Background pattern&#10;&#10;Description automatically generated"/>
          <p:cNvPicPr preferRelativeResize="0"/>
          <p:nvPr/>
        </p:nvPicPr>
        <p:blipFill rotWithShape="1">
          <a:blip r:embed="rId3">
            <a:alphaModFix/>
          </a:blip>
          <a:srcRect/>
          <a:stretch/>
        </p:blipFill>
        <p:spPr>
          <a:xfrm>
            <a:off x="5545314" y="1219"/>
            <a:ext cx="126005" cy="6856781"/>
          </a:xfrm>
          <a:prstGeom prst="rect">
            <a:avLst/>
          </a:prstGeom>
          <a:noFill/>
          <a:ln>
            <a:noFill/>
          </a:ln>
        </p:spPr>
      </p:pic>
    </p:spTree>
    <p:extLst>
      <p:ext uri="{BB962C8B-B14F-4D97-AF65-F5344CB8AC3E}">
        <p14:creationId xmlns:p14="http://schemas.microsoft.com/office/powerpoint/2010/main" val="1474242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o - 2 speakers" preserve="1">
  <p:cSld name="Bio - 2 speakers">
    <p:bg>
      <p:bgPr>
        <a:solidFill>
          <a:srgbClr val="0041C2"/>
        </a:solidFill>
        <a:effectLst/>
      </p:bgPr>
    </p:bg>
    <p:spTree>
      <p:nvGrpSpPr>
        <p:cNvPr id="1" name="Shape 98"/>
        <p:cNvGrpSpPr/>
        <p:nvPr/>
      </p:nvGrpSpPr>
      <p:grpSpPr>
        <a:xfrm>
          <a:off x="0" y="0"/>
          <a:ext cx="0" cy="0"/>
          <a:chOff x="0" y="0"/>
          <a:chExt cx="0" cy="0"/>
        </a:xfrm>
      </p:grpSpPr>
      <p:sp>
        <p:nvSpPr>
          <p:cNvPr id="99" name="Google Shape;99;p52"/>
          <p:cNvSpPr txBox="1">
            <a:spLocks noGrp="1"/>
          </p:cNvSpPr>
          <p:nvPr>
            <p:ph type="body" idx="1"/>
          </p:nvPr>
        </p:nvSpPr>
        <p:spPr>
          <a:xfrm>
            <a:off x="6657983" y="2706505"/>
            <a:ext cx="4721549" cy="4856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2400"/>
              <a:buNone/>
              <a:defRPr sz="2400" b="1">
                <a:solidFill>
                  <a:schemeClr val="lt1"/>
                </a:solidFill>
              </a:defRPr>
            </a:lvl1pPr>
            <a:lvl2pPr marL="914400" lvl="1" indent="-342900" algn="l">
              <a:lnSpc>
                <a:spcPct val="90000"/>
              </a:lnSpc>
              <a:spcBef>
                <a:spcPts val="600"/>
              </a:spcBef>
              <a:spcAft>
                <a:spcPts val="0"/>
              </a:spcAft>
              <a:buSzPts val="1800"/>
              <a:buChar char="–"/>
              <a:defRPr sz="1800">
                <a:solidFill>
                  <a:schemeClr val="lt1"/>
                </a:solidFill>
              </a:defRPr>
            </a:lvl2pPr>
            <a:lvl3pPr marL="1371600" lvl="2" indent="-342900" algn="l">
              <a:lnSpc>
                <a:spcPct val="90000"/>
              </a:lnSpc>
              <a:spcBef>
                <a:spcPts val="600"/>
              </a:spcBef>
              <a:spcAft>
                <a:spcPts val="0"/>
              </a:spcAft>
              <a:buSzPts val="1800"/>
              <a:buChar char="•"/>
              <a:defRPr sz="1800">
                <a:solidFill>
                  <a:schemeClr val="lt1"/>
                </a:solidFill>
              </a:defRPr>
            </a:lvl3pPr>
            <a:lvl4pPr marL="1828800" lvl="3" indent="-342900" algn="l">
              <a:lnSpc>
                <a:spcPct val="90000"/>
              </a:lnSpc>
              <a:spcBef>
                <a:spcPts val="600"/>
              </a:spcBef>
              <a:spcAft>
                <a:spcPts val="0"/>
              </a:spcAft>
              <a:buSzPts val="1800"/>
              <a:buChar char="–"/>
              <a:defRPr sz="1800">
                <a:solidFill>
                  <a:schemeClr val="lt1"/>
                </a:solidFill>
              </a:defRPr>
            </a:lvl4pPr>
            <a:lvl5pPr marL="2286000" lvl="4" indent="-342900" algn="l">
              <a:lnSpc>
                <a:spcPct val="90000"/>
              </a:lnSpc>
              <a:spcBef>
                <a:spcPts val="600"/>
              </a:spcBef>
              <a:spcAft>
                <a:spcPts val="0"/>
              </a:spcAft>
              <a:buSzPts val="1800"/>
              <a:buChar char="»"/>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0" name="Google Shape;100;p52"/>
          <p:cNvSpPr txBox="1">
            <a:spLocks noGrp="1"/>
          </p:cNvSpPr>
          <p:nvPr>
            <p:ph type="body" idx="2"/>
          </p:nvPr>
        </p:nvSpPr>
        <p:spPr>
          <a:xfrm>
            <a:off x="6629108" y="4146459"/>
            <a:ext cx="4750423" cy="20983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sz="1800">
                <a:solidFill>
                  <a:schemeClr val="lt1"/>
                </a:solidFill>
              </a:defRPr>
            </a:lvl1pPr>
            <a:lvl2pPr marL="914400" lvl="1" indent="-355600" algn="l">
              <a:lnSpc>
                <a:spcPct val="90000"/>
              </a:lnSpc>
              <a:spcBef>
                <a:spcPts val="600"/>
              </a:spcBef>
              <a:spcAft>
                <a:spcPts val="0"/>
              </a:spcAft>
              <a:buSzPts val="2000"/>
              <a:buChar char="–"/>
              <a:defRPr sz="2000">
                <a:solidFill>
                  <a:schemeClr val="lt1"/>
                </a:solidFill>
              </a:defRPr>
            </a:lvl2pPr>
            <a:lvl3pPr marL="1371600" lvl="2" indent="-355600" algn="l">
              <a:lnSpc>
                <a:spcPct val="90000"/>
              </a:lnSpc>
              <a:spcBef>
                <a:spcPts val="600"/>
              </a:spcBef>
              <a:spcAft>
                <a:spcPts val="0"/>
              </a:spcAft>
              <a:buSzPts val="2000"/>
              <a:buChar char="•"/>
              <a:defRPr sz="2000">
                <a:solidFill>
                  <a:schemeClr val="lt1"/>
                </a:solidFill>
              </a:defRPr>
            </a:lvl3pPr>
            <a:lvl4pPr marL="1828800" lvl="3" indent="-355600" algn="l">
              <a:lnSpc>
                <a:spcPct val="90000"/>
              </a:lnSpc>
              <a:spcBef>
                <a:spcPts val="600"/>
              </a:spcBef>
              <a:spcAft>
                <a:spcPts val="0"/>
              </a:spcAft>
              <a:buSzPts val="2000"/>
              <a:buChar char="–"/>
              <a:defRPr sz="2000">
                <a:solidFill>
                  <a:schemeClr val="lt1"/>
                </a:solidFill>
              </a:defRPr>
            </a:lvl4pPr>
            <a:lvl5pPr marL="2286000" lvl="4" indent="-355600" algn="l">
              <a:lnSpc>
                <a:spcPct val="90000"/>
              </a:lnSpc>
              <a:spcBef>
                <a:spcPts val="600"/>
              </a:spcBef>
              <a:spcAft>
                <a:spcPts val="0"/>
              </a:spcAft>
              <a:buSzPts val="2000"/>
              <a:buChar char="»"/>
              <a:defRPr sz="20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1" name="Google Shape;101;p52"/>
          <p:cNvSpPr>
            <a:spLocks noGrp="1"/>
          </p:cNvSpPr>
          <p:nvPr>
            <p:ph type="pic" idx="3"/>
          </p:nvPr>
        </p:nvSpPr>
        <p:spPr>
          <a:xfrm>
            <a:off x="6773484" y="636562"/>
            <a:ext cx="1824064" cy="1824064"/>
          </a:xfrm>
          <a:prstGeom prst="rect">
            <a:avLst/>
          </a:prstGeom>
          <a:noFill/>
          <a:ln>
            <a:noFill/>
          </a:ln>
        </p:spPr>
      </p:sp>
      <p:cxnSp>
        <p:nvCxnSpPr>
          <p:cNvPr id="102" name="Google Shape;102;p52"/>
          <p:cNvCxnSpPr/>
          <p:nvPr/>
        </p:nvCxnSpPr>
        <p:spPr>
          <a:xfrm>
            <a:off x="6763858" y="2719779"/>
            <a:ext cx="4605515" cy="0"/>
          </a:xfrm>
          <a:prstGeom prst="straightConnector1">
            <a:avLst/>
          </a:prstGeom>
          <a:noFill/>
          <a:ln w="9525" cap="flat" cmpd="sng">
            <a:solidFill>
              <a:schemeClr val="accent2"/>
            </a:solidFill>
            <a:prstDash val="solid"/>
            <a:round/>
            <a:headEnd type="none" w="sm" len="sm"/>
            <a:tailEnd type="none" w="sm" len="sm"/>
          </a:ln>
        </p:spPr>
      </p:cxnSp>
      <p:cxnSp>
        <p:nvCxnSpPr>
          <p:cNvPr id="103" name="Google Shape;103;p52"/>
          <p:cNvCxnSpPr/>
          <p:nvPr/>
        </p:nvCxnSpPr>
        <p:spPr>
          <a:xfrm>
            <a:off x="6774018" y="4111699"/>
            <a:ext cx="4605515" cy="0"/>
          </a:xfrm>
          <a:prstGeom prst="straightConnector1">
            <a:avLst/>
          </a:prstGeom>
          <a:noFill/>
          <a:ln w="9525" cap="flat" cmpd="sng">
            <a:solidFill>
              <a:schemeClr val="accent2"/>
            </a:solidFill>
            <a:prstDash val="solid"/>
            <a:round/>
            <a:headEnd type="none" w="sm" len="sm"/>
            <a:tailEnd type="none" w="sm" len="sm"/>
          </a:ln>
        </p:spPr>
      </p:cxnSp>
      <p:sp>
        <p:nvSpPr>
          <p:cNvPr id="104" name="Google Shape;104;p52"/>
          <p:cNvSpPr txBox="1">
            <a:spLocks noGrp="1"/>
          </p:cNvSpPr>
          <p:nvPr>
            <p:ph type="body" idx="4"/>
          </p:nvPr>
        </p:nvSpPr>
        <p:spPr>
          <a:xfrm>
            <a:off x="6657984" y="3187762"/>
            <a:ext cx="4721548" cy="77784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a:solidFill>
                  <a:srgbClr val="05BACD"/>
                </a:solidFill>
              </a:defRPr>
            </a:lvl1pPr>
            <a:lvl2pPr marL="914400" lvl="1" indent="-342900" algn="l">
              <a:lnSpc>
                <a:spcPct val="90000"/>
              </a:lnSpc>
              <a:spcBef>
                <a:spcPts val="600"/>
              </a:spcBef>
              <a:spcAft>
                <a:spcPts val="0"/>
              </a:spcAft>
              <a:buSzPts val="1800"/>
              <a:buChar char="–"/>
              <a:defRPr sz="1800">
                <a:solidFill>
                  <a:schemeClr val="lt1"/>
                </a:solidFill>
              </a:defRPr>
            </a:lvl2pPr>
            <a:lvl3pPr marL="1371600" lvl="2" indent="-342900" algn="l">
              <a:lnSpc>
                <a:spcPct val="90000"/>
              </a:lnSpc>
              <a:spcBef>
                <a:spcPts val="600"/>
              </a:spcBef>
              <a:spcAft>
                <a:spcPts val="0"/>
              </a:spcAft>
              <a:buSzPts val="1800"/>
              <a:buChar char="•"/>
              <a:defRPr sz="1800">
                <a:solidFill>
                  <a:schemeClr val="lt1"/>
                </a:solidFill>
              </a:defRPr>
            </a:lvl3pPr>
            <a:lvl4pPr marL="1828800" lvl="3" indent="-342900" algn="l">
              <a:lnSpc>
                <a:spcPct val="90000"/>
              </a:lnSpc>
              <a:spcBef>
                <a:spcPts val="600"/>
              </a:spcBef>
              <a:spcAft>
                <a:spcPts val="0"/>
              </a:spcAft>
              <a:buSzPts val="1800"/>
              <a:buChar char="–"/>
              <a:defRPr sz="1800">
                <a:solidFill>
                  <a:schemeClr val="lt1"/>
                </a:solidFill>
              </a:defRPr>
            </a:lvl4pPr>
            <a:lvl5pPr marL="2286000" lvl="4" indent="-342900" algn="l">
              <a:lnSpc>
                <a:spcPct val="90000"/>
              </a:lnSpc>
              <a:spcBef>
                <a:spcPts val="600"/>
              </a:spcBef>
              <a:spcAft>
                <a:spcPts val="0"/>
              </a:spcAft>
              <a:buSzPts val="1800"/>
              <a:buChar char="»"/>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5" name="Google Shape;105;p52"/>
          <p:cNvSpPr txBox="1">
            <a:spLocks noGrp="1"/>
          </p:cNvSpPr>
          <p:nvPr>
            <p:ph type="body" idx="5"/>
          </p:nvPr>
        </p:nvSpPr>
        <p:spPr>
          <a:xfrm>
            <a:off x="834699" y="2706505"/>
            <a:ext cx="4721549" cy="4856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2400"/>
              <a:buNone/>
              <a:defRPr sz="2400" b="1">
                <a:solidFill>
                  <a:schemeClr val="lt1"/>
                </a:solidFill>
              </a:defRPr>
            </a:lvl1pPr>
            <a:lvl2pPr marL="914400" lvl="1" indent="-342900" algn="l">
              <a:lnSpc>
                <a:spcPct val="90000"/>
              </a:lnSpc>
              <a:spcBef>
                <a:spcPts val="600"/>
              </a:spcBef>
              <a:spcAft>
                <a:spcPts val="0"/>
              </a:spcAft>
              <a:buSzPts val="1800"/>
              <a:buChar char="–"/>
              <a:defRPr sz="1800">
                <a:solidFill>
                  <a:schemeClr val="lt1"/>
                </a:solidFill>
              </a:defRPr>
            </a:lvl2pPr>
            <a:lvl3pPr marL="1371600" lvl="2" indent="-342900" algn="l">
              <a:lnSpc>
                <a:spcPct val="90000"/>
              </a:lnSpc>
              <a:spcBef>
                <a:spcPts val="600"/>
              </a:spcBef>
              <a:spcAft>
                <a:spcPts val="0"/>
              </a:spcAft>
              <a:buSzPts val="1800"/>
              <a:buChar char="•"/>
              <a:defRPr sz="1800">
                <a:solidFill>
                  <a:schemeClr val="lt1"/>
                </a:solidFill>
              </a:defRPr>
            </a:lvl3pPr>
            <a:lvl4pPr marL="1828800" lvl="3" indent="-342900" algn="l">
              <a:lnSpc>
                <a:spcPct val="90000"/>
              </a:lnSpc>
              <a:spcBef>
                <a:spcPts val="600"/>
              </a:spcBef>
              <a:spcAft>
                <a:spcPts val="0"/>
              </a:spcAft>
              <a:buSzPts val="1800"/>
              <a:buChar char="–"/>
              <a:defRPr sz="1800">
                <a:solidFill>
                  <a:schemeClr val="lt1"/>
                </a:solidFill>
              </a:defRPr>
            </a:lvl4pPr>
            <a:lvl5pPr marL="2286000" lvl="4" indent="-342900" algn="l">
              <a:lnSpc>
                <a:spcPct val="90000"/>
              </a:lnSpc>
              <a:spcBef>
                <a:spcPts val="600"/>
              </a:spcBef>
              <a:spcAft>
                <a:spcPts val="0"/>
              </a:spcAft>
              <a:buSzPts val="1800"/>
              <a:buChar char="»"/>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6" name="Google Shape;106;p52"/>
          <p:cNvSpPr txBox="1">
            <a:spLocks noGrp="1"/>
          </p:cNvSpPr>
          <p:nvPr>
            <p:ph type="body" idx="6"/>
          </p:nvPr>
        </p:nvSpPr>
        <p:spPr>
          <a:xfrm>
            <a:off x="805824" y="4146459"/>
            <a:ext cx="4757067" cy="20983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sz="1800">
                <a:solidFill>
                  <a:schemeClr val="lt1"/>
                </a:solidFill>
              </a:defRPr>
            </a:lvl1pPr>
            <a:lvl2pPr marL="914400" lvl="1" indent="-355600" algn="l">
              <a:lnSpc>
                <a:spcPct val="90000"/>
              </a:lnSpc>
              <a:spcBef>
                <a:spcPts val="600"/>
              </a:spcBef>
              <a:spcAft>
                <a:spcPts val="0"/>
              </a:spcAft>
              <a:buSzPts val="2000"/>
              <a:buChar char="–"/>
              <a:defRPr sz="2000">
                <a:solidFill>
                  <a:schemeClr val="lt1"/>
                </a:solidFill>
              </a:defRPr>
            </a:lvl2pPr>
            <a:lvl3pPr marL="1371600" lvl="2" indent="-355600" algn="l">
              <a:lnSpc>
                <a:spcPct val="90000"/>
              </a:lnSpc>
              <a:spcBef>
                <a:spcPts val="600"/>
              </a:spcBef>
              <a:spcAft>
                <a:spcPts val="0"/>
              </a:spcAft>
              <a:buSzPts val="2000"/>
              <a:buChar char="•"/>
              <a:defRPr sz="2000">
                <a:solidFill>
                  <a:schemeClr val="lt1"/>
                </a:solidFill>
              </a:defRPr>
            </a:lvl3pPr>
            <a:lvl4pPr marL="1828800" lvl="3" indent="-355600" algn="l">
              <a:lnSpc>
                <a:spcPct val="90000"/>
              </a:lnSpc>
              <a:spcBef>
                <a:spcPts val="600"/>
              </a:spcBef>
              <a:spcAft>
                <a:spcPts val="0"/>
              </a:spcAft>
              <a:buSzPts val="2000"/>
              <a:buChar char="–"/>
              <a:defRPr sz="2000">
                <a:solidFill>
                  <a:schemeClr val="lt1"/>
                </a:solidFill>
              </a:defRPr>
            </a:lvl4pPr>
            <a:lvl5pPr marL="2286000" lvl="4" indent="-355600" algn="l">
              <a:lnSpc>
                <a:spcPct val="90000"/>
              </a:lnSpc>
              <a:spcBef>
                <a:spcPts val="600"/>
              </a:spcBef>
              <a:spcAft>
                <a:spcPts val="0"/>
              </a:spcAft>
              <a:buSzPts val="2000"/>
              <a:buChar char="»"/>
              <a:defRPr sz="20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7" name="Google Shape;107;p52"/>
          <p:cNvSpPr>
            <a:spLocks noGrp="1"/>
          </p:cNvSpPr>
          <p:nvPr>
            <p:ph type="pic" idx="7"/>
          </p:nvPr>
        </p:nvSpPr>
        <p:spPr>
          <a:xfrm>
            <a:off x="950200" y="636562"/>
            <a:ext cx="1824064" cy="1824064"/>
          </a:xfrm>
          <a:prstGeom prst="rect">
            <a:avLst/>
          </a:prstGeom>
          <a:noFill/>
          <a:ln>
            <a:noFill/>
          </a:ln>
        </p:spPr>
      </p:sp>
      <p:cxnSp>
        <p:nvCxnSpPr>
          <p:cNvPr id="108" name="Google Shape;108;p52"/>
          <p:cNvCxnSpPr/>
          <p:nvPr/>
        </p:nvCxnSpPr>
        <p:spPr>
          <a:xfrm>
            <a:off x="940574" y="2719779"/>
            <a:ext cx="4605515" cy="0"/>
          </a:xfrm>
          <a:prstGeom prst="straightConnector1">
            <a:avLst/>
          </a:prstGeom>
          <a:noFill/>
          <a:ln w="9525" cap="flat" cmpd="sng">
            <a:solidFill>
              <a:schemeClr val="accent2"/>
            </a:solidFill>
            <a:prstDash val="solid"/>
            <a:round/>
            <a:headEnd type="none" w="sm" len="sm"/>
            <a:tailEnd type="none" w="sm" len="sm"/>
          </a:ln>
        </p:spPr>
      </p:cxnSp>
      <p:cxnSp>
        <p:nvCxnSpPr>
          <p:cNvPr id="109" name="Google Shape;109;p52"/>
          <p:cNvCxnSpPr/>
          <p:nvPr/>
        </p:nvCxnSpPr>
        <p:spPr>
          <a:xfrm>
            <a:off x="950734" y="4111699"/>
            <a:ext cx="4605515" cy="0"/>
          </a:xfrm>
          <a:prstGeom prst="straightConnector1">
            <a:avLst/>
          </a:prstGeom>
          <a:noFill/>
          <a:ln w="9525" cap="flat" cmpd="sng">
            <a:solidFill>
              <a:schemeClr val="accent2"/>
            </a:solidFill>
            <a:prstDash val="solid"/>
            <a:round/>
            <a:headEnd type="none" w="sm" len="sm"/>
            <a:tailEnd type="none" w="sm" len="sm"/>
          </a:ln>
        </p:spPr>
      </p:cxnSp>
      <p:sp>
        <p:nvSpPr>
          <p:cNvPr id="110" name="Google Shape;110;p52"/>
          <p:cNvSpPr txBox="1">
            <a:spLocks noGrp="1"/>
          </p:cNvSpPr>
          <p:nvPr>
            <p:ph type="body" idx="8"/>
          </p:nvPr>
        </p:nvSpPr>
        <p:spPr>
          <a:xfrm>
            <a:off x="834699" y="3187762"/>
            <a:ext cx="4699317" cy="77784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a:solidFill>
                  <a:srgbClr val="05BACD"/>
                </a:solidFill>
              </a:defRPr>
            </a:lvl1pPr>
            <a:lvl2pPr marL="914400" lvl="1" indent="-342900" algn="l">
              <a:lnSpc>
                <a:spcPct val="90000"/>
              </a:lnSpc>
              <a:spcBef>
                <a:spcPts val="600"/>
              </a:spcBef>
              <a:spcAft>
                <a:spcPts val="0"/>
              </a:spcAft>
              <a:buSzPts val="1800"/>
              <a:buChar char="–"/>
              <a:defRPr sz="1800">
                <a:solidFill>
                  <a:schemeClr val="lt1"/>
                </a:solidFill>
              </a:defRPr>
            </a:lvl2pPr>
            <a:lvl3pPr marL="1371600" lvl="2" indent="-342900" algn="l">
              <a:lnSpc>
                <a:spcPct val="90000"/>
              </a:lnSpc>
              <a:spcBef>
                <a:spcPts val="600"/>
              </a:spcBef>
              <a:spcAft>
                <a:spcPts val="0"/>
              </a:spcAft>
              <a:buSzPts val="1800"/>
              <a:buChar char="•"/>
              <a:defRPr sz="1800">
                <a:solidFill>
                  <a:schemeClr val="lt1"/>
                </a:solidFill>
              </a:defRPr>
            </a:lvl3pPr>
            <a:lvl4pPr marL="1828800" lvl="3" indent="-342900" algn="l">
              <a:lnSpc>
                <a:spcPct val="90000"/>
              </a:lnSpc>
              <a:spcBef>
                <a:spcPts val="600"/>
              </a:spcBef>
              <a:spcAft>
                <a:spcPts val="0"/>
              </a:spcAft>
              <a:buSzPts val="1800"/>
              <a:buChar char="–"/>
              <a:defRPr sz="1800">
                <a:solidFill>
                  <a:schemeClr val="lt1"/>
                </a:solidFill>
              </a:defRPr>
            </a:lvl4pPr>
            <a:lvl5pPr marL="2286000" lvl="4" indent="-342900" algn="l">
              <a:lnSpc>
                <a:spcPct val="90000"/>
              </a:lnSpc>
              <a:spcBef>
                <a:spcPts val="600"/>
              </a:spcBef>
              <a:spcAft>
                <a:spcPts val="0"/>
              </a:spcAft>
              <a:buSzPts val="1800"/>
              <a:buChar char="»"/>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52"/>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112" name="Google Shape;112;p52"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Tree>
    <p:extLst>
      <p:ext uri="{BB962C8B-B14F-4D97-AF65-F5344CB8AC3E}">
        <p14:creationId xmlns:p14="http://schemas.microsoft.com/office/powerpoint/2010/main" val="632366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o - 3 speakers" preserve="1">
  <p:cSld name="Bio - 3 speakers">
    <p:bg>
      <p:bgPr>
        <a:solidFill>
          <a:srgbClr val="0041C2"/>
        </a:solidFill>
        <a:effectLst/>
      </p:bgPr>
    </p:bg>
    <p:spTree>
      <p:nvGrpSpPr>
        <p:cNvPr id="1" name="Shape 113"/>
        <p:cNvGrpSpPr/>
        <p:nvPr/>
      </p:nvGrpSpPr>
      <p:grpSpPr>
        <a:xfrm>
          <a:off x="0" y="0"/>
          <a:ext cx="0" cy="0"/>
          <a:chOff x="0" y="0"/>
          <a:chExt cx="0" cy="0"/>
        </a:xfrm>
      </p:grpSpPr>
      <p:sp>
        <p:nvSpPr>
          <p:cNvPr id="114" name="Google Shape;114;p53"/>
          <p:cNvSpPr txBox="1">
            <a:spLocks noGrp="1"/>
          </p:cNvSpPr>
          <p:nvPr>
            <p:ph type="body" idx="1"/>
          </p:nvPr>
        </p:nvSpPr>
        <p:spPr>
          <a:xfrm>
            <a:off x="420814" y="2594995"/>
            <a:ext cx="3304163" cy="4856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2400"/>
              <a:buNone/>
              <a:defRPr sz="2400" b="1">
                <a:solidFill>
                  <a:schemeClr val="lt1"/>
                </a:solidFill>
              </a:defRPr>
            </a:lvl1pPr>
            <a:lvl2pPr marL="914400" lvl="1" indent="-342900" algn="l">
              <a:lnSpc>
                <a:spcPct val="90000"/>
              </a:lnSpc>
              <a:spcBef>
                <a:spcPts val="600"/>
              </a:spcBef>
              <a:spcAft>
                <a:spcPts val="0"/>
              </a:spcAft>
              <a:buSzPts val="1800"/>
              <a:buChar char="–"/>
              <a:defRPr sz="1800">
                <a:solidFill>
                  <a:schemeClr val="lt1"/>
                </a:solidFill>
              </a:defRPr>
            </a:lvl2pPr>
            <a:lvl3pPr marL="1371600" lvl="2" indent="-342900" algn="l">
              <a:lnSpc>
                <a:spcPct val="90000"/>
              </a:lnSpc>
              <a:spcBef>
                <a:spcPts val="600"/>
              </a:spcBef>
              <a:spcAft>
                <a:spcPts val="0"/>
              </a:spcAft>
              <a:buSzPts val="1800"/>
              <a:buChar char="•"/>
              <a:defRPr sz="1800">
                <a:solidFill>
                  <a:schemeClr val="lt1"/>
                </a:solidFill>
              </a:defRPr>
            </a:lvl3pPr>
            <a:lvl4pPr marL="1828800" lvl="3" indent="-342900" algn="l">
              <a:lnSpc>
                <a:spcPct val="90000"/>
              </a:lnSpc>
              <a:spcBef>
                <a:spcPts val="600"/>
              </a:spcBef>
              <a:spcAft>
                <a:spcPts val="0"/>
              </a:spcAft>
              <a:buSzPts val="1800"/>
              <a:buChar char="–"/>
              <a:defRPr sz="1800">
                <a:solidFill>
                  <a:schemeClr val="lt1"/>
                </a:solidFill>
              </a:defRPr>
            </a:lvl4pPr>
            <a:lvl5pPr marL="2286000" lvl="4" indent="-342900" algn="l">
              <a:lnSpc>
                <a:spcPct val="90000"/>
              </a:lnSpc>
              <a:spcBef>
                <a:spcPts val="600"/>
              </a:spcBef>
              <a:spcAft>
                <a:spcPts val="0"/>
              </a:spcAft>
              <a:buSzPts val="1800"/>
              <a:buChar char="»"/>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5" name="Google Shape;115;p53"/>
          <p:cNvSpPr txBox="1">
            <a:spLocks noGrp="1"/>
          </p:cNvSpPr>
          <p:nvPr>
            <p:ph type="body" idx="2"/>
          </p:nvPr>
        </p:nvSpPr>
        <p:spPr>
          <a:xfrm>
            <a:off x="391939" y="4034949"/>
            <a:ext cx="3333038" cy="20983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solidFill>
                  <a:schemeClr val="lt1"/>
                </a:solidFill>
              </a:defRPr>
            </a:lvl1pPr>
            <a:lvl2pPr marL="914400" lvl="1" indent="-355600" algn="l">
              <a:lnSpc>
                <a:spcPct val="90000"/>
              </a:lnSpc>
              <a:spcBef>
                <a:spcPts val="600"/>
              </a:spcBef>
              <a:spcAft>
                <a:spcPts val="0"/>
              </a:spcAft>
              <a:buSzPts val="2000"/>
              <a:buChar char="–"/>
              <a:defRPr sz="2000">
                <a:solidFill>
                  <a:schemeClr val="lt1"/>
                </a:solidFill>
              </a:defRPr>
            </a:lvl2pPr>
            <a:lvl3pPr marL="1371600" lvl="2" indent="-355600" algn="l">
              <a:lnSpc>
                <a:spcPct val="90000"/>
              </a:lnSpc>
              <a:spcBef>
                <a:spcPts val="600"/>
              </a:spcBef>
              <a:spcAft>
                <a:spcPts val="0"/>
              </a:spcAft>
              <a:buSzPts val="2000"/>
              <a:buChar char="•"/>
              <a:defRPr sz="2000">
                <a:solidFill>
                  <a:schemeClr val="lt1"/>
                </a:solidFill>
              </a:defRPr>
            </a:lvl3pPr>
            <a:lvl4pPr marL="1828800" lvl="3" indent="-355600" algn="l">
              <a:lnSpc>
                <a:spcPct val="90000"/>
              </a:lnSpc>
              <a:spcBef>
                <a:spcPts val="600"/>
              </a:spcBef>
              <a:spcAft>
                <a:spcPts val="0"/>
              </a:spcAft>
              <a:buSzPts val="2000"/>
              <a:buChar char="–"/>
              <a:defRPr sz="2000">
                <a:solidFill>
                  <a:schemeClr val="lt1"/>
                </a:solidFill>
              </a:defRPr>
            </a:lvl4pPr>
            <a:lvl5pPr marL="2286000" lvl="4" indent="-355600" algn="l">
              <a:lnSpc>
                <a:spcPct val="90000"/>
              </a:lnSpc>
              <a:spcBef>
                <a:spcPts val="600"/>
              </a:spcBef>
              <a:spcAft>
                <a:spcPts val="0"/>
              </a:spcAft>
              <a:buSzPts val="2000"/>
              <a:buChar char="»"/>
              <a:defRPr sz="20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6" name="Google Shape;116;p53"/>
          <p:cNvSpPr>
            <a:spLocks noGrp="1"/>
          </p:cNvSpPr>
          <p:nvPr>
            <p:ph type="pic" idx="3"/>
          </p:nvPr>
        </p:nvSpPr>
        <p:spPr>
          <a:xfrm>
            <a:off x="536314" y="525052"/>
            <a:ext cx="1824064" cy="1824064"/>
          </a:xfrm>
          <a:prstGeom prst="rect">
            <a:avLst/>
          </a:prstGeom>
          <a:noFill/>
          <a:ln>
            <a:noFill/>
          </a:ln>
        </p:spPr>
      </p:sp>
      <p:cxnSp>
        <p:nvCxnSpPr>
          <p:cNvPr id="117" name="Google Shape;117;p53"/>
          <p:cNvCxnSpPr/>
          <p:nvPr/>
        </p:nvCxnSpPr>
        <p:spPr>
          <a:xfrm>
            <a:off x="526688" y="2608269"/>
            <a:ext cx="3198289" cy="0"/>
          </a:xfrm>
          <a:prstGeom prst="straightConnector1">
            <a:avLst/>
          </a:prstGeom>
          <a:noFill/>
          <a:ln w="9525" cap="flat" cmpd="sng">
            <a:solidFill>
              <a:schemeClr val="accent2"/>
            </a:solidFill>
            <a:prstDash val="solid"/>
            <a:round/>
            <a:headEnd type="none" w="sm" len="sm"/>
            <a:tailEnd type="none" w="sm" len="sm"/>
          </a:ln>
        </p:spPr>
      </p:cxnSp>
      <p:cxnSp>
        <p:nvCxnSpPr>
          <p:cNvPr id="118" name="Google Shape;118;p53"/>
          <p:cNvCxnSpPr/>
          <p:nvPr/>
        </p:nvCxnSpPr>
        <p:spPr>
          <a:xfrm>
            <a:off x="536848" y="4000189"/>
            <a:ext cx="3188129" cy="0"/>
          </a:xfrm>
          <a:prstGeom prst="straightConnector1">
            <a:avLst/>
          </a:prstGeom>
          <a:noFill/>
          <a:ln w="9525" cap="flat" cmpd="sng">
            <a:solidFill>
              <a:schemeClr val="accent2"/>
            </a:solidFill>
            <a:prstDash val="solid"/>
            <a:round/>
            <a:headEnd type="none" w="sm" len="sm"/>
            <a:tailEnd type="none" w="sm" len="sm"/>
          </a:ln>
        </p:spPr>
      </p:cxnSp>
      <p:sp>
        <p:nvSpPr>
          <p:cNvPr id="119" name="Google Shape;119;p53"/>
          <p:cNvSpPr txBox="1">
            <a:spLocks noGrp="1"/>
          </p:cNvSpPr>
          <p:nvPr>
            <p:ph type="body" idx="4"/>
          </p:nvPr>
        </p:nvSpPr>
        <p:spPr>
          <a:xfrm>
            <a:off x="420814" y="3076252"/>
            <a:ext cx="3304163" cy="77784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a:solidFill>
                  <a:srgbClr val="05BACD"/>
                </a:solidFill>
              </a:defRPr>
            </a:lvl1pPr>
            <a:lvl2pPr marL="914400" lvl="1" indent="-342900" algn="l">
              <a:lnSpc>
                <a:spcPct val="90000"/>
              </a:lnSpc>
              <a:spcBef>
                <a:spcPts val="600"/>
              </a:spcBef>
              <a:spcAft>
                <a:spcPts val="0"/>
              </a:spcAft>
              <a:buSzPts val="1800"/>
              <a:buChar char="–"/>
              <a:defRPr sz="1800">
                <a:solidFill>
                  <a:schemeClr val="lt1"/>
                </a:solidFill>
              </a:defRPr>
            </a:lvl2pPr>
            <a:lvl3pPr marL="1371600" lvl="2" indent="-342900" algn="l">
              <a:lnSpc>
                <a:spcPct val="90000"/>
              </a:lnSpc>
              <a:spcBef>
                <a:spcPts val="600"/>
              </a:spcBef>
              <a:spcAft>
                <a:spcPts val="0"/>
              </a:spcAft>
              <a:buSzPts val="1800"/>
              <a:buChar char="•"/>
              <a:defRPr sz="1800">
                <a:solidFill>
                  <a:schemeClr val="lt1"/>
                </a:solidFill>
              </a:defRPr>
            </a:lvl3pPr>
            <a:lvl4pPr marL="1828800" lvl="3" indent="-342900" algn="l">
              <a:lnSpc>
                <a:spcPct val="90000"/>
              </a:lnSpc>
              <a:spcBef>
                <a:spcPts val="600"/>
              </a:spcBef>
              <a:spcAft>
                <a:spcPts val="0"/>
              </a:spcAft>
              <a:buSzPts val="1800"/>
              <a:buChar char="–"/>
              <a:defRPr sz="1800">
                <a:solidFill>
                  <a:schemeClr val="lt1"/>
                </a:solidFill>
              </a:defRPr>
            </a:lvl4pPr>
            <a:lvl5pPr marL="2286000" lvl="4" indent="-342900" algn="l">
              <a:lnSpc>
                <a:spcPct val="90000"/>
              </a:lnSpc>
              <a:spcBef>
                <a:spcPts val="600"/>
              </a:spcBef>
              <a:spcAft>
                <a:spcPts val="0"/>
              </a:spcAft>
              <a:buSzPts val="1800"/>
              <a:buChar char="»"/>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0" name="Google Shape;120;p53"/>
          <p:cNvSpPr txBox="1">
            <a:spLocks noGrp="1"/>
          </p:cNvSpPr>
          <p:nvPr>
            <p:ph type="body" idx="5"/>
          </p:nvPr>
        </p:nvSpPr>
        <p:spPr>
          <a:xfrm>
            <a:off x="4439362" y="2608269"/>
            <a:ext cx="3304163" cy="4856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2400"/>
              <a:buNone/>
              <a:defRPr sz="2400" b="1">
                <a:solidFill>
                  <a:schemeClr val="lt1"/>
                </a:solidFill>
              </a:defRPr>
            </a:lvl1pPr>
            <a:lvl2pPr marL="914400" lvl="1" indent="-342900" algn="l">
              <a:lnSpc>
                <a:spcPct val="90000"/>
              </a:lnSpc>
              <a:spcBef>
                <a:spcPts val="600"/>
              </a:spcBef>
              <a:spcAft>
                <a:spcPts val="0"/>
              </a:spcAft>
              <a:buSzPts val="1800"/>
              <a:buChar char="–"/>
              <a:defRPr sz="1800">
                <a:solidFill>
                  <a:schemeClr val="lt1"/>
                </a:solidFill>
              </a:defRPr>
            </a:lvl2pPr>
            <a:lvl3pPr marL="1371600" lvl="2" indent="-342900" algn="l">
              <a:lnSpc>
                <a:spcPct val="90000"/>
              </a:lnSpc>
              <a:spcBef>
                <a:spcPts val="600"/>
              </a:spcBef>
              <a:spcAft>
                <a:spcPts val="0"/>
              </a:spcAft>
              <a:buSzPts val="1800"/>
              <a:buChar char="•"/>
              <a:defRPr sz="1800">
                <a:solidFill>
                  <a:schemeClr val="lt1"/>
                </a:solidFill>
              </a:defRPr>
            </a:lvl3pPr>
            <a:lvl4pPr marL="1828800" lvl="3" indent="-342900" algn="l">
              <a:lnSpc>
                <a:spcPct val="90000"/>
              </a:lnSpc>
              <a:spcBef>
                <a:spcPts val="600"/>
              </a:spcBef>
              <a:spcAft>
                <a:spcPts val="0"/>
              </a:spcAft>
              <a:buSzPts val="1800"/>
              <a:buChar char="–"/>
              <a:defRPr sz="1800">
                <a:solidFill>
                  <a:schemeClr val="lt1"/>
                </a:solidFill>
              </a:defRPr>
            </a:lvl4pPr>
            <a:lvl5pPr marL="2286000" lvl="4" indent="-342900" algn="l">
              <a:lnSpc>
                <a:spcPct val="90000"/>
              </a:lnSpc>
              <a:spcBef>
                <a:spcPts val="600"/>
              </a:spcBef>
              <a:spcAft>
                <a:spcPts val="0"/>
              </a:spcAft>
              <a:buSzPts val="1800"/>
              <a:buChar char="»"/>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1" name="Google Shape;121;p53"/>
          <p:cNvSpPr txBox="1">
            <a:spLocks noGrp="1"/>
          </p:cNvSpPr>
          <p:nvPr>
            <p:ph type="body" idx="6"/>
          </p:nvPr>
        </p:nvSpPr>
        <p:spPr>
          <a:xfrm>
            <a:off x="4410487" y="4048223"/>
            <a:ext cx="3333038" cy="20983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solidFill>
                  <a:schemeClr val="lt1"/>
                </a:solidFill>
              </a:defRPr>
            </a:lvl1pPr>
            <a:lvl2pPr marL="914400" lvl="1" indent="-355600" algn="l">
              <a:lnSpc>
                <a:spcPct val="90000"/>
              </a:lnSpc>
              <a:spcBef>
                <a:spcPts val="600"/>
              </a:spcBef>
              <a:spcAft>
                <a:spcPts val="0"/>
              </a:spcAft>
              <a:buSzPts val="2000"/>
              <a:buChar char="–"/>
              <a:defRPr sz="2000">
                <a:solidFill>
                  <a:schemeClr val="lt1"/>
                </a:solidFill>
              </a:defRPr>
            </a:lvl2pPr>
            <a:lvl3pPr marL="1371600" lvl="2" indent="-355600" algn="l">
              <a:lnSpc>
                <a:spcPct val="90000"/>
              </a:lnSpc>
              <a:spcBef>
                <a:spcPts val="600"/>
              </a:spcBef>
              <a:spcAft>
                <a:spcPts val="0"/>
              </a:spcAft>
              <a:buSzPts val="2000"/>
              <a:buChar char="•"/>
              <a:defRPr sz="2000">
                <a:solidFill>
                  <a:schemeClr val="lt1"/>
                </a:solidFill>
              </a:defRPr>
            </a:lvl3pPr>
            <a:lvl4pPr marL="1828800" lvl="3" indent="-355600" algn="l">
              <a:lnSpc>
                <a:spcPct val="90000"/>
              </a:lnSpc>
              <a:spcBef>
                <a:spcPts val="600"/>
              </a:spcBef>
              <a:spcAft>
                <a:spcPts val="0"/>
              </a:spcAft>
              <a:buSzPts val="2000"/>
              <a:buChar char="–"/>
              <a:defRPr sz="2000">
                <a:solidFill>
                  <a:schemeClr val="lt1"/>
                </a:solidFill>
              </a:defRPr>
            </a:lvl4pPr>
            <a:lvl5pPr marL="2286000" lvl="4" indent="-355600" algn="l">
              <a:lnSpc>
                <a:spcPct val="90000"/>
              </a:lnSpc>
              <a:spcBef>
                <a:spcPts val="600"/>
              </a:spcBef>
              <a:spcAft>
                <a:spcPts val="0"/>
              </a:spcAft>
              <a:buSzPts val="2000"/>
              <a:buChar char="»"/>
              <a:defRPr sz="20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2" name="Google Shape;122;p53"/>
          <p:cNvSpPr>
            <a:spLocks noGrp="1"/>
          </p:cNvSpPr>
          <p:nvPr>
            <p:ph type="pic" idx="7"/>
          </p:nvPr>
        </p:nvSpPr>
        <p:spPr>
          <a:xfrm>
            <a:off x="4554862" y="538326"/>
            <a:ext cx="1824064" cy="1824064"/>
          </a:xfrm>
          <a:prstGeom prst="rect">
            <a:avLst/>
          </a:prstGeom>
          <a:noFill/>
          <a:ln>
            <a:noFill/>
          </a:ln>
        </p:spPr>
      </p:sp>
      <p:cxnSp>
        <p:nvCxnSpPr>
          <p:cNvPr id="123" name="Google Shape;123;p53"/>
          <p:cNvCxnSpPr/>
          <p:nvPr/>
        </p:nvCxnSpPr>
        <p:spPr>
          <a:xfrm>
            <a:off x="4545236" y="2621543"/>
            <a:ext cx="3198289" cy="0"/>
          </a:xfrm>
          <a:prstGeom prst="straightConnector1">
            <a:avLst/>
          </a:prstGeom>
          <a:noFill/>
          <a:ln w="9525" cap="flat" cmpd="sng">
            <a:solidFill>
              <a:schemeClr val="accent2"/>
            </a:solidFill>
            <a:prstDash val="solid"/>
            <a:round/>
            <a:headEnd type="none" w="sm" len="sm"/>
            <a:tailEnd type="none" w="sm" len="sm"/>
          </a:ln>
        </p:spPr>
      </p:cxnSp>
      <p:cxnSp>
        <p:nvCxnSpPr>
          <p:cNvPr id="124" name="Google Shape;124;p53"/>
          <p:cNvCxnSpPr/>
          <p:nvPr/>
        </p:nvCxnSpPr>
        <p:spPr>
          <a:xfrm>
            <a:off x="4555396" y="4013463"/>
            <a:ext cx="3188129" cy="0"/>
          </a:xfrm>
          <a:prstGeom prst="straightConnector1">
            <a:avLst/>
          </a:prstGeom>
          <a:noFill/>
          <a:ln w="9525" cap="flat" cmpd="sng">
            <a:solidFill>
              <a:schemeClr val="accent2"/>
            </a:solidFill>
            <a:prstDash val="solid"/>
            <a:round/>
            <a:headEnd type="none" w="sm" len="sm"/>
            <a:tailEnd type="none" w="sm" len="sm"/>
          </a:ln>
        </p:spPr>
      </p:cxnSp>
      <p:sp>
        <p:nvSpPr>
          <p:cNvPr id="125" name="Google Shape;125;p53"/>
          <p:cNvSpPr txBox="1">
            <a:spLocks noGrp="1"/>
          </p:cNvSpPr>
          <p:nvPr>
            <p:ph type="body" idx="8"/>
          </p:nvPr>
        </p:nvSpPr>
        <p:spPr>
          <a:xfrm>
            <a:off x="4439362" y="3089526"/>
            <a:ext cx="3304163" cy="77784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a:solidFill>
                  <a:srgbClr val="05BACD"/>
                </a:solidFill>
              </a:defRPr>
            </a:lvl1pPr>
            <a:lvl2pPr marL="914400" lvl="1" indent="-342900" algn="l">
              <a:lnSpc>
                <a:spcPct val="90000"/>
              </a:lnSpc>
              <a:spcBef>
                <a:spcPts val="600"/>
              </a:spcBef>
              <a:spcAft>
                <a:spcPts val="0"/>
              </a:spcAft>
              <a:buSzPts val="1800"/>
              <a:buChar char="–"/>
              <a:defRPr sz="1800">
                <a:solidFill>
                  <a:schemeClr val="lt1"/>
                </a:solidFill>
              </a:defRPr>
            </a:lvl2pPr>
            <a:lvl3pPr marL="1371600" lvl="2" indent="-342900" algn="l">
              <a:lnSpc>
                <a:spcPct val="90000"/>
              </a:lnSpc>
              <a:spcBef>
                <a:spcPts val="600"/>
              </a:spcBef>
              <a:spcAft>
                <a:spcPts val="0"/>
              </a:spcAft>
              <a:buSzPts val="1800"/>
              <a:buChar char="•"/>
              <a:defRPr sz="1800">
                <a:solidFill>
                  <a:schemeClr val="lt1"/>
                </a:solidFill>
              </a:defRPr>
            </a:lvl3pPr>
            <a:lvl4pPr marL="1828800" lvl="3" indent="-342900" algn="l">
              <a:lnSpc>
                <a:spcPct val="90000"/>
              </a:lnSpc>
              <a:spcBef>
                <a:spcPts val="600"/>
              </a:spcBef>
              <a:spcAft>
                <a:spcPts val="0"/>
              </a:spcAft>
              <a:buSzPts val="1800"/>
              <a:buChar char="–"/>
              <a:defRPr sz="1800">
                <a:solidFill>
                  <a:schemeClr val="lt1"/>
                </a:solidFill>
              </a:defRPr>
            </a:lvl4pPr>
            <a:lvl5pPr marL="2286000" lvl="4" indent="-342900" algn="l">
              <a:lnSpc>
                <a:spcPct val="90000"/>
              </a:lnSpc>
              <a:spcBef>
                <a:spcPts val="600"/>
              </a:spcBef>
              <a:spcAft>
                <a:spcPts val="0"/>
              </a:spcAft>
              <a:buSzPts val="1800"/>
              <a:buChar char="»"/>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 name="Google Shape;126;p53"/>
          <p:cNvSpPr txBox="1">
            <a:spLocks noGrp="1"/>
          </p:cNvSpPr>
          <p:nvPr>
            <p:ph type="body" idx="9"/>
          </p:nvPr>
        </p:nvSpPr>
        <p:spPr>
          <a:xfrm>
            <a:off x="8486785" y="2594995"/>
            <a:ext cx="3304163" cy="4856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2400"/>
              <a:buNone/>
              <a:defRPr sz="2400" b="1">
                <a:solidFill>
                  <a:schemeClr val="lt1"/>
                </a:solidFill>
              </a:defRPr>
            </a:lvl1pPr>
            <a:lvl2pPr marL="914400" lvl="1" indent="-342900" algn="l">
              <a:lnSpc>
                <a:spcPct val="90000"/>
              </a:lnSpc>
              <a:spcBef>
                <a:spcPts val="600"/>
              </a:spcBef>
              <a:spcAft>
                <a:spcPts val="0"/>
              </a:spcAft>
              <a:buSzPts val="1800"/>
              <a:buChar char="–"/>
              <a:defRPr sz="1800">
                <a:solidFill>
                  <a:schemeClr val="lt1"/>
                </a:solidFill>
              </a:defRPr>
            </a:lvl2pPr>
            <a:lvl3pPr marL="1371600" lvl="2" indent="-342900" algn="l">
              <a:lnSpc>
                <a:spcPct val="90000"/>
              </a:lnSpc>
              <a:spcBef>
                <a:spcPts val="600"/>
              </a:spcBef>
              <a:spcAft>
                <a:spcPts val="0"/>
              </a:spcAft>
              <a:buSzPts val="1800"/>
              <a:buChar char="•"/>
              <a:defRPr sz="1800">
                <a:solidFill>
                  <a:schemeClr val="lt1"/>
                </a:solidFill>
              </a:defRPr>
            </a:lvl3pPr>
            <a:lvl4pPr marL="1828800" lvl="3" indent="-342900" algn="l">
              <a:lnSpc>
                <a:spcPct val="90000"/>
              </a:lnSpc>
              <a:spcBef>
                <a:spcPts val="600"/>
              </a:spcBef>
              <a:spcAft>
                <a:spcPts val="0"/>
              </a:spcAft>
              <a:buSzPts val="1800"/>
              <a:buChar char="–"/>
              <a:defRPr sz="1800">
                <a:solidFill>
                  <a:schemeClr val="lt1"/>
                </a:solidFill>
              </a:defRPr>
            </a:lvl4pPr>
            <a:lvl5pPr marL="2286000" lvl="4" indent="-342900" algn="l">
              <a:lnSpc>
                <a:spcPct val="90000"/>
              </a:lnSpc>
              <a:spcBef>
                <a:spcPts val="600"/>
              </a:spcBef>
              <a:spcAft>
                <a:spcPts val="0"/>
              </a:spcAft>
              <a:buSzPts val="1800"/>
              <a:buChar char="»"/>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7" name="Google Shape;127;p53"/>
          <p:cNvSpPr txBox="1">
            <a:spLocks noGrp="1"/>
          </p:cNvSpPr>
          <p:nvPr>
            <p:ph type="body" idx="13"/>
          </p:nvPr>
        </p:nvSpPr>
        <p:spPr>
          <a:xfrm>
            <a:off x="8457910" y="4034949"/>
            <a:ext cx="3333038" cy="20983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solidFill>
                  <a:schemeClr val="lt1"/>
                </a:solidFill>
              </a:defRPr>
            </a:lvl1pPr>
            <a:lvl2pPr marL="914400" lvl="1" indent="-355600" algn="l">
              <a:lnSpc>
                <a:spcPct val="90000"/>
              </a:lnSpc>
              <a:spcBef>
                <a:spcPts val="600"/>
              </a:spcBef>
              <a:spcAft>
                <a:spcPts val="0"/>
              </a:spcAft>
              <a:buSzPts val="2000"/>
              <a:buChar char="–"/>
              <a:defRPr sz="2000">
                <a:solidFill>
                  <a:schemeClr val="lt1"/>
                </a:solidFill>
              </a:defRPr>
            </a:lvl2pPr>
            <a:lvl3pPr marL="1371600" lvl="2" indent="-355600" algn="l">
              <a:lnSpc>
                <a:spcPct val="90000"/>
              </a:lnSpc>
              <a:spcBef>
                <a:spcPts val="600"/>
              </a:spcBef>
              <a:spcAft>
                <a:spcPts val="0"/>
              </a:spcAft>
              <a:buSzPts val="2000"/>
              <a:buChar char="•"/>
              <a:defRPr sz="2000">
                <a:solidFill>
                  <a:schemeClr val="lt1"/>
                </a:solidFill>
              </a:defRPr>
            </a:lvl3pPr>
            <a:lvl4pPr marL="1828800" lvl="3" indent="-355600" algn="l">
              <a:lnSpc>
                <a:spcPct val="90000"/>
              </a:lnSpc>
              <a:spcBef>
                <a:spcPts val="600"/>
              </a:spcBef>
              <a:spcAft>
                <a:spcPts val="0"/>
              </a:spcAft>
              <a:buSzPts val="2000"/>
              <a:buChar char="–"/>
              <a:defRPr sz="2000">
                <a:solidFill>
                  <a:schemeClr val="lt1"/>
                </a:solidFill>
              </a:defRPr>
            </a:lvl4pPr>
            <a:lvl5pPr marL="2286000" lvl="4" indent="-355600" algn="l">
              <a:lnSpc>
                <a:spcPct val="90000"/>
              </a:lnSpc>
              <a:spcBef>
                <a:spcPts val="600"/>
              </a:spcBef>
              <a:spcAft>
                <a:spcPts val="0"/>
              </a:spcAft>
              <a:buSzPts val="2000"/>
              <a:buChar char="»"/>
              <a:defRPr sz="20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8" name="Google Shape;128;p53"/>
          <p:cNvSpPr>
            <a:spLocks noGrp="1"/>
          </p:cNvSpPr>
          <p:nvPr>
            <p:ph type="pic" idx="14"/>
          </p:nvPr>
        </p:nvSpPr>
        <p:spPr>
          <a:xfrm>
            <a:off x="8602285" y="525052"/>
            <a:ext cx="1824064" cy="1824064"/>
          </a:xfrm>
          <a:prstGeom prst="rect">
            <a:avLst/>
          </a:prstGeom>
          <a:noFill/>
          <a:ln>
            <a:noFill/>
          </a:ln>
        </p:spPr>
      </p:sp>
      <p:cxnSp>
        <p:nvCxnSpPr>
          <p:cNvPr id="129" name="Google Shape;129;p53"/>
          <p:cNvCxnSpPr/>
          <p:nvPr/>
        </p:nvCxnSpPr>
        <p:spPr>
          <a:xfrm>
            <a:off x="8592659" y="2608269"/>
            <a:ext cx="3198289" cy="0"/>
          </a:xfrm>
          <a:prstGeom prst="straightConnector1">
            <a:avLst/>
          </a:prstGeom>
          <a:noFill/>
          <a:ln w="9525" cap="flat" cmpd="sng">
            <a:solidFill>
              <a:schemeClr val="accent2"/>
            </a:solidFill>
            <a:prstDash val="solid"/>
            <a:round/>
            <a:headEnd type="none" w="sm" len="sm"/>
            <a:tailEnd type="none" w="sm" len="sm"/>
          </a:ln>
        </p:spPr>
      </p:cxnSp>
      <p:cxnSp>
        <p:nvCxnSpPr>
          <p:cNvPr id="130" name="Google Shape;130;p53"/>
          <p:cNvCxnSpPr/>
          <p:nvPr/>
        </p:nvCxnSpPr>
        <p:spPr>
          <a:xfrm>
            <a:off x="8602819" y="4000189"/>
            <a:ext cx="3188129" cy="0"/>
          </a:xfrm>
          <a:prstGeom prst="straightConnector1">
            <a:avLst/>
          </a:prstGeom>
          <a:noFill/>
          <a:ln w="9525" cap="flat" cmpd="sng">
            <a:solidFill>
              <a:schemeClr val="accent2"/>
            </a:solidFill>
            <a:prstDash val="solid"/>
            <a:round/>
            <a:headEnd type="none" w="sm" len="sm"/>
            <a:tailEnd type="none" w="sm" len="sm"/>
          </a:ln>
        </p:spPr>
      </p:cxnSp>
      <p:sp>
        <p:nvSpPr>
          <p:cNvPr id="131" name="Google Shape;131;p53"/>
          <p:cNvSpPr txBox="1">
            <a:spLocks noGrp="1"/>
          </p:cNvSpPr>
          <p:nvPr>
            <p:ph type="body" idx="15"/>
          </p:nvPr>
        </p:nvSpPr>
        <p:spPr>
          <a:xfrm>
            <a:off x="8486785" y="3076252"/>
            <a:ext cx="3304163" cy="77784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a:solidFill>
                  <a:srgbClr val="05BACD"/>
                </a:solidFill>
              </a:defRPr>
            </a:lvl1pPr>
            <a:lvl2pPr marL="914400" lvl="1" indent="-342900" algn="l">
              <a:lnSpc>
                <a:spcPct val="90000"/>
              </a:lnSpc>
              <a:spcBef>
                <a:spcPts val="600"/>
              </a:spcBef>
              <a:spcAft>
                <a:spcPts val="0"/>
              </a:spcAft>
              <a:buSzPts val="1800"/>
              <a:buChar char="–"/>
              <a:defRPr sz="1800">
                <a:solidFill>
                  <a:schemeClr val="lt1"/>
                </a:solidFill>
              </a:defRPr>
            </a:lvl2pPr>
            <a:lvl3pPr marL="1371600" lvl="2" indent="-342900" algn="l">
              <a:lnSpc>
                <a:spcPct val="90000"/>
              </a:lnSpc>
              <a:spcBef>
                <a:spcPts val="600"/>
              </a:spcBef>
              <a:spcAft>
                <a:spcPts val="0"/>
              </a:spcAft>
              <a:buSzPts val="1800"/>
              <a:buChar char="•"/>
              <a:defRPr sz="1800">
                <a:solidFill>
                  <a:schemeClr val="lt1"/>
                </a:solidFill>
              </a:defRPr>
            </a:lvl3pPr>
            <a:lvl4pPr marL="1828800" lvl="3" indent="-342900" algn="l">
              <a:lnSpc>
                <a:spcPct val="90000"/>
              </a:lnSpc>
              <a:spcBef>
                <a:spcPts val="600"/>
              </a:spcBef>
              <a:spcAft>
                <a:spcPts val="0"/>
              </a:spcAft>
              <a:buSzPts val="1800"/>
              <a:buChar char="–"/>
              <a:defRPr sz="1800">
                <a:solidFill>
                  <a:schemeClr val="lt1"/>
                </a:solidFill>
              </a:defRPr>
            </a:lvl4pPr>
            <a:lvl5pPr marL="2286000" lvl="4" indent="-342900" algn="l">
              <a:lnSpc>
                <a:spcPct val="90000"/>
              </a:lnSpc>
              <a:spcBef>
                <a:spcPts val="600"/>
              </a:spcBef>
              <a:spcAft>
                <a:spcPts val="0"/>
              </a:spcAft>
              <a:buSzPts val="1800"/>
              <a:buChar char="»"/>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2" name="Google Shape;132;p53"/>
          <p:cNvSpPr txBox="1"/>
          <p:nvPr/>
        </p:nvSpPr>
        <p:spPr>
          <a:xfrm>
            <a:off x="11810195" y="6371923"/>
            <a:ext cx="423511" cy="2598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lt1"/>
                </a:solidFill>
                <a:latin typeface="Arial"/>
                <a:ea typeface="Arial"/>
                <a:cs typeface="Arial"/>
                <a:sym typeface="Arial"/>
              </a:rPr>
              <a:t>‹#›</a:t>
            </a:fld>
            <a:endParaRPr sz="1400" b="0" i="0" u="none" strike="noStrike" cap="none">
              <a:solidFill>
                <a:schemeClr val="lt1"/>
              </a:solidFill>
              <a:latin typeface="Arial"/>
              <a:ea typeface="Arial"/>
              <a:cs typeface="Arial"/>
              <a:sym typeface="Arial"/>
            </a:endParaRPr>
          </a:p>
        </p:txBody>
      </p:sp>
      <p:pic>
        <p:nvPicPr>
          <p:cNvPr id="133" name="Google Shape;133;p53" descr="SumoLogic_Logo_White_RGB_@1x.png"/>
          <p:cNvPicPr preferRelativeResize="0"/>
          <p:nvPr/>
        </p:nvPicPr>
        <p:blipFill rotWithShape="1">
          <a:blip r:embed="rId2">
            <a:alphaModFix/>
          </a:blip>
          <a:srcRect/>
          <a:stretch/>
        </p:blipFill>
        <p:spPr>
          <a:xfrm>
            <a:off x="405188" y="6361832"/>
            <a:ext cx="1333444" cy="249588"/>
          </a:xfrm>
          <a:prstGeom prst="rect">
            <a:avLst/>
          </a:prstGeom>
          <a:noFill/>
          <a:ln>
            <a:noFill/>
          </a:ln>
        </p:spPr>
      </p:pic>
    </p:spTree>
    <p:extLst>
      <p:ext uri="{BB962C8B-B14F-4D97-AF65-F5344CB8AC3E}">
        <p14:creationId xmlns:p14="http://schemas.microsoft.com/office/powerpoint/2010/main" val="159833411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456" y="274639"/>
            <a:ext cx="11028422" cy="630942"/>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21456" y="1527542"/>
            <a:ext cx="10972800" cy="27412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795189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Lst>
  <p:txStyles>
    <p:titleStyle>
      <a:lvl1pPr algn="l" defTabSz="609585" rtl="0" eaLnBrk="1" latinLnBrk="0" hangingPunct="1">
        <a:lnSpc>
          <a:spcPct val="85000"/>
        </a:lnSpc>
        <a:spcBef>
          <a:spcPct val="0"/>
        </a:spcBef>
        <a:buNone/>
        <a:defRPr sz="4000" kern="1200">
          <a:solidFill>
            <a:schemeClr val="bg1"/>
          </a:solidFill>
          <a:latin typeface="Arial"/>
          <a:ea typeface="+mj-ea"/>
          <a:cs typeface="Arial"/>
        </a:defRPr>
      </a:lvl1pPr>
    </p:titleStyle>
    <p:bodyStyle>
      <a:lvl1pPr marL="403225" indent="-403225" algn="l" defTabSz="609585" rtl="0" eaLnBrk="1" latinLnBrk="0" hangingPunct="1">
        <a:lnSpc>
          <a:spcPct val="90000"/>
        </a:lnSpc>
        <a:spcBef>
          <a:spcPts val="1000"/>
        </a:spcBef>
        <a:buClr>
          <a:schemeClr val="accent3"/>
        </a:buClr>
        <a:buFont typeface="Arial"/>
        <a:buChar char="•"/>
        <a:defRPr sz="2800" kern="1200">
          <a:solidFill>
            <a:schemeClr val="bg1"/>
          </a:solidFill>
          <a:latin typeface="Arial"/>
          <a:ea typeface="+mn-ea"/>
          <a:cs typeface="Arial"/>
        </a:defRPr>
      </a:lvl1pPr>
      <a:lvl2pPr marL="990575" indent="-380990" algn="l" defTabSz="609585" rtl="0" eaLnBrk="1" latinLnBrk="0" hangingPunct="1">
        <a:lnSpc>
          <a:spcPct val="90000"/>
        </a:lnSpc>
        <a:spcBef>
          <a:spcPts val="600"/>
        </a:spcBef>
        <a:buClr>
          <a:schemeClr val="accent3"/>
        </a:buClr>
        <a:buFont typeface="Arial"/>
        <a:buChar char="–"/>
        <a:defRPr sz="2800" kern="1200">
          <a:solidFill>
            <a:schemeClr val="bg1"/>
          </a:solidFill>
          <a:latin typeface="Arial"/>
          <a:ea typeface="+mn-ea"/>
          <a:cs typeface="Arial"/>
        </a:defRPr>
      </a:lvl2pPr>
      <a:lvl3pPr marL="1523962" indent="-304792" algn="l" defTabSz="609585" rtl="0" eaLnBrk="1" latinLnBrk="0" hangingPunct="1">
        <a:lnSpc>
          <a:spcPct val="90000"/>
        </a:lnSpc>
        <a:spcBef>
          <a:spcPts val="600"/>
        </a:spcBef>
        <a:buClr>
          <a:schemeClr val="accent3"/>
        </a:buClr>
        <a:buFont typeface="Arial"/>
        <a:buChar char="•"/>
        <a:defRPr sz="2800" kern="1200">
          <a:solidFill>
            <a:schemeClr val="bg1"/>
          </a:solidFill>
          <a:latin typeface="Arial"/>
          <a:ea typeface="+mn-ea"/>
          <a:cs typeface="Arial"/>
        </a:defRPr>
      </a:lvl3pPr>
      <a:lvl4pPr marL="2133547" indent="-304792" algn="l" defTabSz="609585" rtl="0" eaLnBrk="1" latinLnBrk="0" hangingPunct="1">
        <a:lnSpc>
          <a:spcPct val="90000"/>
        </a:lnSpc>
        <a:spcBef>
          <a:spcPts val="600"/>
        </a:spcBef>
        <a:buClr>
          <a:schemeClr val="accent3"/>
        </a:buClr>
        <a:buFont typeface="Arial"/>
        <a:buChar char="–"/>
        <a:defRPr sz="2800" kern="1200">
          <a:solidFill>
            <a:schemeClr val="bg1"/>
          </a:solidFill>
          <a:latin typeface="Arial"/>
          <a:ea typeface="+mn-ea"/>
          <a:cs typeface="Arial"/>
        </a:defRPr>
      </a:lvl4pPr>
      <a:lvl5pPr marL="2743131" indent="-304792" algn="l" defTabSz="609585" rtl="0" eaLnBrk="1" latinLnBrk="0" hangingPunct="1">
        <a:lnSpc>
          <a:spcPct val="90000"/>
        </a:lnSpc>
        <a:spcBef>
          <a:spcPts val="600"/>
        </a:spcBef>
        <a:buClr>
          <a:schemeClr val="accent3"/>
        </a:buClr>
        <a:buFont typeface="Arial"/>
        <a:buChar char="»"/>
        <a:defRPr sz="2800" kern="1200">
          <a:solidFill>
            <a:schemeClr val="bg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hyperlink" Target="https://ateixei.medium.com/siem-hyper-queries-introduction-current-detection-methods-part-i-ii-13330b5137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8.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8.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ed0x2e/GadgetToJScript" TargetMode="External"/><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airlockdigital/make-phishing-great-again-vsto-office-files-are-the-new-macro-nightmare-e09fcadef010" TargetMode="External"/><Relationship Id="rId2" Type="http://schemas.openxmlformats.org/officeDocument/2006/relationships/notesSlide" Target="../notesSlides/notesSlide22.xml"/><Relationship Id="rId1" Type="http://schemas.openxmlformats.org/officeDocument/2006/relationships/slideLayout" Target="../slideLayouts/slideLayout28.xml"/><Relationship Id="rId5" Type="http://schemas.openxmlformats.org/officeDocument/2006/relationships/hyperlink" Target="https://gist.github.com/Antonlovesdnb/c85053f4171bfa92a7ea4b0b56e5c50e" TargetMode="Externa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hyperlink" Target="https://www.sumologic.com/blog/threat-labs-msdt-vulnerability/"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hyperlink" Target="https://www.bleepingcomputer.com/news/microsoft/microsoft-rolls-back-decision-to-block-office-macros-by-defaul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DDE5-0002-A147-8173-29B67A48B350}"/>
              </a:ext>
            </a:extLst>
          </p:cNvPr>
          <p:cNvSpPr>
            <a:spLocks noGrp="1"/>
          </p:cNvSpPr>
          <p:nvPr>
            <p:ph type="ctrTitle"/>
          </p:nvPr>
        </p:nvSpPr>
        <p:spPr>
          <a:xfrm>
            <a:off x="400326" y="2113681"/>
            <a:ext cx="11218016" cy="819455"/>
          </a:xfrm>
        </p:spPr>
        <p:txBody>
          <a:bodyPr/>
          <a:lstStyle/>
          <a:p>
            <a:r>
              <a:rPr lang="en-US" dirty="0"/>
              <a:t>Hunting Malicious Office Macros</a:t>
            </a:r>
          </a:p>
        </p:txBody>
      </p:sp>
      <p:sp>
        <p:nvSpPr>
          <p:cNvPr id="3" name="Subtitle 2">
            <a:extLst>
              <a:ext uri="{FF2B5EF4-FFF2-40B4-BE49-F238E27FC236}">
                <a16:creationId xmlns:a16="http://schemas.microsoft.com/office/drawing/2014/main" id="{B7A0C45D-6108-4941-848E-62E3D030735A}"/>
              </a:ext>
            </a:extLst>
          </p:cNvPr>
          <p:cNvSpPr>
            <a:spLocks noGrp="1"/>
          </p:cNvSpPr>
          <p:nvPr>
            <p:ph type="subTitle" idx="1"/>
          </p:nvPr>
        </p:nvSpPr>
        <p:spPr>
          <a:xfrm>
            <a:off x="403730" y="3668358"/>
            <a:ext cx="11215541" cy="663731"/>
          </a:xfrm>
        </p:spPr>
        <p:txBody>
          <a:bodyPr/>
          <a:lstStyle/>
          <a:p>
            <a:r>
              <a:rPr lang="en-US" dirty="0"/>
              <a:t>Defcon 30 BTV</a:t>
            </a:r>
          </a:p>
        </p:txBody>
      </p:sp>
      <p:sp>
        <p:nvSpPr>
          <p:cNvPr id="4" name="Text Placeholder 3">
            <a:extLst>
              <a:ext uri="{FF2B5EF4-FFF2-40B4-BE49-F238E27FC236}">
                <a16:creationId xmlns:a16="http://schemas.microsoft.com/office/drawing/2014/main" id="{3AA61C0E-C5AE-7E48-942A-413D9C056393}"/>
              </a:ext>
            </a:extLst>
          </p:cNvPr>
          <p:cNvSpPr>
            <a:spLocks noGrp="1"/>
          </p:cNvSpPr>
          <p:nvPr>
            <p:ph type="body" idx="4294967295"/>
          </p:nvPr>
        </p:nvSpPr>
        <p:spPr>
          <a:xfrm>
            <a:off x="403730" y="4744319"/>
            <a:ext cx="11214612" cy="497532"/>
          </a:xfrm>
        </p:spPr>
        <p:txBody>
          <a:bodyPr/>
          <a:lstStyle/>
          <a:p>
            <a:pPr marL="0" indent="0">
              <a:buNone/>
            </a:pPr>
            <a:r>
              <a:rPr lang="en-US" sz="2000" dirty="0"/>
              <a:t>By Anton Ovrutsky | 2022</a:t>
            </a:r>
          </a:p>
        </p:txBody>
      </p:sp>
      <p:pic>
        <p:nvPicPr>
          <p:cNvPr id="5" name="Picture 4">
            <a:extLst>
              <a:ext uri="{FF2B5EF4-FFF2-40B4-BE49-F238E27FC236}">
                <a16:creationId xmlns:a16="http://schemas.microsoft.com/office/drawing/2014/main" id="{26096CF6-1578-89F9-3D4D-A643F6645508}"/>
              </a:ext>
            </a:extLst>
          </p:cNvPr>
          <p:cNvPicPr>
            <a:picLocks noChangeAspect="1"/>
          </p:cNvPicPr>
          <p:nvPr/>
        </p:nvPicPr>
        <p:blipFill>
          <a:blip r:embed="rId3"/>
          <a:stretch>
            <a:fillRect/>
          </a:stretch>
        </p:blipFill>
        <p:spPr>
          <a:xfrm>
            <a:off x="6455833" y="3668358"/>
            <a:ext cx="4851400" cy="1841500"/>
          </a:xfrm>
          <a:prstGeom prst="rect">
            <a:avLst/>
          </a:prstGeom>
        </p:spPr>
      </p:pic>
    </p:spTree>
    <p:extLst>
      <p:ext uri="{BB962C8B-B14F-4D97-AF65-F5344CB8AC3E}">
        <p14:creationId xmlns:p14="http://schemas.microsoft.com/office/powerpoint/2010/main" val="2979740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D83CF-F000-6475-3843-C2AA304A81AD}"/>
              </a:ext>
            </a:extLst>
          </p:cNvPr>
          <p:cNvSpPr>
            <a:spLocks noGrp="1"/>
          </p:cNvSpPr>
          <p:nvPr>
            <p:ph type="title"/>
          </p:nvPr>
        </p:nvSpPr>
        <p:spPr/>
        <p:txBody>
          <a:bodyPr/>
          <a:lstStyle/>
          <a:p>
            <a:pPr algn="ctr"/>
            <a:r>
              <a:rPr lang="en-US" dirty="0">
                <a:latin typeface="+mj-lt"/>
              </a:rPr>
              <a:t>Behavior – Macro Opened From Browser</a:t>
            </a:r>
          </a:p>
        </p:txBody>
      </p:sp>
      <p:pic>
        <p:nvPicPr>
          <p:cNvPr id="2" name="Picture 1">
            <a:extLst>
              <a:ext uri="{FF2B5EF4-FFF2-40B4-BE49-F238E27FC236}">
                <a16:creationId xmlns:a16="http://schemas.microsoft.com/office/drawing/2014/main" id="{9283DBF1-3D17-E342-F7A2-F227726F688D}"/>
              </a:ext>
            </a:extLst>
          </p:cNvPr>
          <p:cNvPicPr>
            <a:picLocks noChangeAspect="1"/>
          </p:cNvPicPr>
          <p:nvPr/>
        </p:nvPicPr>
        <p:blipFill>
          <a:blip r:embed="rId3"/>
          <a:stretch>
            <a:fillRect/>
          </a:stretch>
        </p:blipFill>
        <p:spPr>
          <a:xfrm>
            <a:off x="1347985" y="2267863"/>
            <a:ext cx="9496029" cy="2322274"/>
          </a:xfrm>
          <a:prstGeom prst="rect">
            <a:avLst/>
          </a:prstGeom>
        </p:spPr>
      </p:pic>
    </p:spTree>
    <p:extLst>
      <p:ext uri="{BB962C8B-B14F-4D97-AF65-F5344CB8AC3E}">
        <p14:creationId xmlns:p14="http://schemas.microsoft.com/office/powerpoint/2010/main" val="3181395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D83CF-F000-6475-3843-C2AA304A81AD}"/>
              </a:ext>
            </a:extLst>
          </p:cNvPr>
          <p:cNvSpPr>
            <a:spLocks noGrp="1"/>
          </p:cNvSpPr>
          <p:nvPr>
            <p:ph type="title"/>
          </p:nvPr>
        </p:nvSpPr>
        <p:spPr/>
        <p:txBody>
          <a:bodyPr/>
          <a:lstStyle/>
          <a:p>
            <a:pPr algn="ctr"/>
            <a:r>
              <a:rPr lang="en-US" dirty="0">
                <a:latin typeface="+mj-lt"/>
              </a:rPr>
              <a:t>Behavior – Macro Opened As Attachment</a:t>
            </a:r>
          </a:p>
        </p:txBody>
      </p:sp>
      <p:pic>
        <p:nvPicPr>
          <p:cNvPr id="2" name="Picture 1">
            <a:extLst>
              <a:ext uri="{FF2B5EF4-FFF2-40B4-BE49-F238E27FC236}">
                <a16:creationId xmlns:a16="http://schemas.microsoft.com/office/drawing/2014/main" id="{39BA477A-61A9-AB1E-9CA6-EC6A4C3DF934}"/>
              </a:ext>
            </a:extLst>
          </p:cNvPr>
          <p:cNvPicPr>
            <a:picLocks noChangeAspect="1"/>
          </p:cNvPicPr>
          <p:nvPr/>
        </p:nvPicPr>
        <p:blipFill>
          <a:blip r:embed="rId3"/>
          <a:stretch>
            <a:fillRect/>
          </a:stretch>
        </p:blipFill>
        <p:spPr>
          <a:xfrm>
            <a:off x="663060" y="2218071"/>
            <a:ext cx="10865879" cy="2805874"/>
          </a:xfrm>
          <a:prstGeom prst="rect">
            <a:avLst/>
          </a:prstGeom>
        </p:spPr>
      </p:pic>
    </p:spTree>
    <p:extLst>
      <p:ext uri="{BB962C8B-B14F-4D97-AF65-F5344CB8AC3E}">
        <p14:creationId xmlns:p14="http://schemas.microsoft.com/office/powerpoint/2010/main" val="176860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D83CF-F000-6475-3843-C2AA304A81AD}"/>
              </a:ext>
            </a:extLst>
          </p:cNvPr>
          <p:cNvSpPr>
            <a:spLocks noGrp="1"/>
          </p:cNvSpPr>
          <p:nvPr>
            <p:ph type="title"/>
          </p:nvPr>
        </p:nvSpPr>
        <p:spPr/>
        <p:txBody>
          <a:bodyPr/>
          <a:lstStyle/>
          <a:p>
            <a:pPr algn="ctr"/>
            <a:r>
              <a:rPr lang="en-US" dirty="0">
                <a:latin typeface="+mj-lt"/>
              </a:rPr>
              <a:t>Behavior – Encrypted Zip From Browser</a:t>
            </a:r>
          </a:p>
        </p:txBody>
      </p:sp>
      <p:pic>
        <p:nvPicPr>
          <p:cNvPr id="2" name="Picture 2">
            <a:extLst>
              <a:ext uri="{FF2B5EF4-FFF2-40B4-BE49-F238E27FC236}">
                <a16:creationId xmlns:a16="http://schemas.microsoft.com/office/drawing/2014/main" id="{766EC51F-9338-A3A2-57D6-3FED13AF3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866" y="1045281"/>
            <a:ext cx="8178800" cy="528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395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D83CF-F000-6475-3843-C2AA304A81AD}"/>
              </a:ext>
            </a:extLst>
          </p:cNvPr>
          <p:cNvSpPr>
            <a:spLocks noGrp="1"/>
          </p:cNvSpPr>
          <p:nvPr>
            <p:ph type="title"/>
          </p:nvPr>
        </p:nvSpPr>
        <p:spPr/>
        <p:txBody>
          <a:bodyPr/>
          <a:lstStyle/>
          <a:p>
            <a:pPr algn="ctr"/>
            <a:r>
              <a:rPr lang="en-US" dirty="0">
                <a:latin typeface="+mj-lt"/>
              </a:rPr>
              <a:t>Bonus: EID 15!</a:t>
            </a:r>
          </a:p>
        </p:txBody>
      </p:sp>
      <p:pic>
        <p:nvPicPr>
          <p:cNvPr id="2" name="Picture 1">
            <a:extLst>
              <a:ext uri="{FF2B5EF4-FFF2-40B4-BE49-F238E27FC236}">
                <a16:creationId xmlns:a16="http://schemas.microsoft.com/office/drawing/2014/main" id="{2DD0274D-6D42-41B0-388C-345159F0D3E9}"/>
              </a:ext>
            </a:extLst>
          </p:cNvPr>
          <p:cNvPicPr>
            <a:picLocks noChangeAspect="1"/>
          </p:cNvPicPr>
          <p:nvPr/>
        </p:nvPicPr>
        <p:blipFill>
          <a:blip r:embed="rId3"/>
          <a:stretch>
            <a:fillRect/>
          </a:stretch>
        </p:blipFill>
        <p:spPr>
          <a:xfrm>
            <a:off x="1981714" y="1143285"/>
            <a:ext cx="8228571" cy="4571429"/>
          </a:xfrm>
          <a:prstGeom prst="rect">
            <a:avLst/>
          </a:prstGeom>
        </p:spPr>
      </p:pic>
    </p:spTree>
    <p:extLst>
      <p:ext uri="{BB962C8B-B14F-4D97-AF65-F5344CB8AC3E}">
        <p14:creationId xmlns:p14="http://schemas.microsoft.com/office/powerpoint/2010/main" val="3465867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D83CF-F000-6475-3843-C2AA304A81AD}"/>
              </a:ext>
            </a:extLst>
          </p:cNvPr>
          <p:cNvSpPr>
            <a:spLocks noGrp="1"/>
          </p:cNvSpPr>
          <p:nvPr>
            <p:ph type="title"/>
          </p:nvPr>
        </p:nvSpPr>
        <p:spPr/>
        <p:txBody>
          <a:bodyPr/>
          <a:lstStyle/>
          <a:p>
            <a:pPr algn="ctr"/>
            <a:r>
              <a:rPr lang="en-US" dirty="0">
                <a:latin typeface="+mj-lt"/>
              </a:rPr>
              <a:t>Bonus2: MOTW Removal</a:t>
            </a:r>
          </a:p>
        </p:txBody>
      </p:sp>
      <p:pic>
        <p:nvPicPr>
          <p:cNvPr id="2" name="Picture 1">
            <a:extLst>
              <a:ext uri="{FF2B5EF4-FFF2-40B4-BE49-F238E27FC236}">
                <a16:creationId xmlns:a16="http://schemas.microsoft.com/office/drawing/2014/main" id="{88445BBD-5680-6BC6-6F15-0B42221EE5FA}"/>
              </a:ext>
            </a:extLst>
          </p:cNvPr>
          <p:cNvPicPr>
            <a:picLocks noChangeAspect="1"/>
          </p:cNvPicPr>
          <p:nvPr/>
        </p:nvPicPr>
        <p:blipFill>
          <a:blip r:embed="rId3"/>
          <a:stretch>
            <a:fillRect/>
          </a:stretch>
        </p:blipFill>
        <p:spPr>
          <a:xfrm>
            <a:off x="241738" y="1187056"/>
            <a:ext cx="11708524" cy="3660091"/>
          </a:xfrm>
          <a:prstGeom prst="rect">
            <a:avLst/>
          </a:prstGeom>
        </p:spPr>
      </p:pic>
      <p:sp>
        <p:nvSpPr>
          <p:cNvPr id="3" name="TextBox 2">
            <a:extLst>
              <a:ext uri="{FF2B5EF4-FFF2-40B4-BE49-F238E27FC236}">
                <a16:creationId xmlns:a16="http://schemas.microsoft.com/office/drawing/2014/main" id="{FCAA7B8C-993A-2B23-C8AB-4A054D7B2CBF}"/>
              </a:ext>
            </a:extLst>
          </p:cNvPr>
          <p:cNvSpPr txBox="1"/>
          <p:nvPr/>
        </p:nvSpPr>
        <p:spPr>
          <a:xfrm>
            <a:off x="579383" y="5066270"/>
            <a:ext cx="10430487" cy="1169551"/>
          </a:xfrm>
          <a:prstGeom prst="rect">
            <a:avLst/>
          </a:prstGeom>
          <a:noFill/>
        </p:spPr>
        <p:txBody>
          <a:bodyPr wrap="square" rtlCol="0">
            <a:spAutoFit/>
          </a:bodyPr>
          <a:lstStyle/>
          <a:p>
            <a:pPr algn="ctr"/>
            <a:r>
              <a:rPr lang="en-US" sz="1400" dirty="0">
                <a:solidFill>
                  <a:schemeClr val="bg1"/>
                </a:solidFill>
              </a:rPr>
              <a:t>Gotchas:</a:t>
            </a:r>
          </a:p>
          <a:p>
            <a:pPr marL="285750" indent="-285750" algn="ctr">
              <a:buFontTx/>
              <a:buChar char="-"/>
            </a:pPr>
            <a:r>
              <a:rPr lang="en-US" sz="1400" dirty="0">
                <a:solidFill>
                  <a:schemeClr val="bg1"/>
                </a:solidFill>
              </a:rPr>
              <a:t>Experimental</a:t>
            </a:r>
          </a:p>
          <a:p>
            <a:pPr marL="285750" indent="-285750" algn="ctr">
              <a:buFontTx/>
              <a:buChar char="-"/>
            </a:pPr>
            <a:r>
              <a:rPr lang="en-US" sz="1400" dirty="0">
                <a:solidFill>
                  <a:schemeClr val="bg1"/>
                </a:solidFill>
              </a:rPr>
              <a:t>PID/GUID is different</a:t>
            </a:r>
          </a:p>
          <a:p>
            <a:pPr marL="285750" indent="-285750" algn="ctr">
              <a:buFontTx/>
              <a:buChar char="-"/>
            </a:pPr>
            <a:r>
              <a:rPr lang="en-US" sz="1400" dirty="0">
                <a:solidFill>
                  <a:schemeClr val="bg1"/>
                </a:solidFill>
              </a:rPr>
              <a:t>Download and MOTW removal may occur minutes / hours apart</a:t>
            </a:r>
          </a:p>
          <a:p>
            <a:pPr marL="285750" indent="-285750" algn="ctr">
              <a:buFontTx/>
              <a:buChar char="-"/>
            </a:pPr>
            <a:r>
              <a:rPr lang="en-US" sz="1400" dirty="0">
                <a:solidFill>
                  <a:schemeClr val="bg1"/>
                </a:solidFill>
              </a:rPr>
              <a:t>Difficult to correlate </a:t>
            </a:r>
          </a:p>
        </p:txBody>
      </p:sp>
    </p:spTree>
    <p:extLst>
      <p:ext uri="{BB962C8B-B14F-4D97-AF65-F5344CB8AC3E}">
        <p14:creationId xmlns:p14="http://schemas.microsoft.com/office/powerpoint/2010/main" val="764083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297F20-D5B4-13A3-33C9-5A2624CD3208}"/>
              </a:ext>
            </a:extLst>
          </p:cNvPr>
          <p:cNvPicPr>
            <a:picLocks noChangeAspect="1"/>
          </p:cNvPicPr>
          <p:nvPr/>
        </p:nvPicPr>
        <p:blipFill>
          <a:blip r:embed="rId3"/>
          <a:stretch>
            <a:fillRect/>
          </a:stretch>
        </p:blipFill>
        <p:spPr>
          <a:xfrm>
            <a:off x="643467" y="1520614"/>
            <a:ext cx="10905066" cy="3816772"/>
          </a:xfrm>
          <a:prstGeom prst="rect">
            <a:avLst/>
          </a:prstGeom>
        </p:spPr>
      </p:pic>
    </p:spTree>
    <p:extLst>
      <p:ext uri="{BB962C8B-B14F-4D97-AF65-F5344CB8AC3E}">
        <p14:creationId xmlns:p14="http://schemas.microsoft.com/office/powerpoint/2010/main" val="2320822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7158-C9E5-C592-81CC-0DBDAC8FAAEF}"/>
              </a:ext>
            </a:extLst>
          </p:cNvPr>
          <p:cNvSpPr>
            <a:spLocks noGrp="1"/>
          </p:cNvSpPr>
          <p:nvPr>
            <p:ph type="title"/>
          </p:nvPr>
        </p:nvSpPr>
        <p:spPr/>
        <p:txBody>
          <a:bodyPr/>
          <a:lstStyle/>
          <a:p>
            <a:pPr algn="ctr"/>
            <a:r>
              <a:rPr lang="en-US" dirty="0">
                <a:latin typeface="+mj-lt"/>
              </a:rPr>
              <a:t>Hyper/Qualifier Queries</a:t>
            </a:r>
          </a:p>
        </p:txBody>
      </p:sp>
      <p:pic>
        <p:nvPicPr>
          <p:cNvPr id="4" name="Picture 3">
            <a:extLst>
              <a:ext uri="{FF2B5EF4-FFF2-40B4-BE49-F238E27FC236}">
                <a16:creationId xmlns:a16="http://schemas.microsoft.com/office/drawing/2014/main" id="{BAFE3A3A-DA93-2CF3-B006-732556770044}"/>
              </a:ext>
            </a:extLst>
          </p:cNvPr>
          <p:cNvPicPr>
            <a:picLocks noChangeAspect="1"/>
          </p:cNvPicPr>
          <p:nvPr/>
        </p:nvPicPr>
        <p:blipFill>
          <a:blip r:embed="rId3"/>
          <a:stretch>
            <a:fillRect/>
          </a:stretch>
        </p:blipFill>
        <p:spPr>
          <a:xfrm>
            <a:off x="0" y="1739194"/>
            <a:ext cx="12192000" cy="3379611"/>
          </a:xfrm>
          <a:prstGeom prst="rect">
            <a:avLst/>
          </a:prstGeom>
        </p:spPr>
      </p:pic>
      <p:sp>
        <p:nvSpPr>
          <p:cNvPr id="5" name="TextBox 4">
            <a:extLst>
              <a:ext uri="{FF2B5EF4-FFF2-40B4-BE49-F238E27FC236}">
                <a16:creationId xmlns:a16="http://schemas.microsoft.com/office/drawing/2014/main" id="{23CD2EF5-5D59-A068-BE62-3AB1387F314C}"/>
              </a:ext>
            </a:extLst>
          </p:cNvPr>
          <p:cNvSpPr txBox="1"/>
          <p:nvPr/>
        </p:nvSpPr>
        <p:spPr>
          <a:xfrm>
            <a:off x="419469" y="5573137"/>
            <a:ext cx="11538751" cy="369332"/>
          </a:xfrm>
          <a:prstGeom prst="rect">
            <a:avLst/>
          </a:prstGeom>
          <a:noFill/>
        </p:spPr>
        <p:txBody>
          <a:bodyPr wrap="square">
            <a:spAutoFit/>
          </a:bodyPr>
          <a:lstStyle/>
          <a:p>
            <a:pPr algn="ctr"/>
            <a:r>
              <a:rPr lang="en-US" dirty="0">
                <a:solidFill>
                  <a:schemeClr val="accent4"/>
                </a:solidFill>
                <a:hlinkClick r:id="rId4">
                  <a:extLst>
                    <a:ext uri="{A12FA001-AC4F-418D-AE19-62706E023703}">
                      <ahyp:hlinkClr xmlns:ahyp="http://schemas.microsoft.com/office/drawing/2018/hyperlinkcolor" val="tx"/>
                    </a:ext>
                  </a:extLst>
                </a:hlinkClick>
              </a:rPr>
              <a:t>SIEM Hyper Queries: introduction, current detection methods (part I/II) | by Alex Teixeira | Medium</a:t>
            </a:r>
            <a:endParaRPr lang="en-US" dirty="0">
              <a:solidFill>
                <a:schemeClr val="accent4"/>
              </a:solidFill>
            </a:endParaRPr>
          </a:p>
        </p:txBody>
      </p:sp>
    </p:spTree>
    <p:extLst>
      <p:ext uri="{BB962C8B-B14F-4D97-AF65-F5344CB8AC3E}">
        <p14:creationId xmlns:p14="http://schemas.microsoft.com/office/powerpoint/2010/main" val="4186575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7158-C9E5-C592-81CC-0DBDAC8FAAEF}"/>
              </a:ext>
            </a:extLst>
          </p:cNvPr>
          <p:cNvSpPr>
            <a:spLocks noGrp="1"/>
          </p:cNvSpPr>
          <p:nvPr>
            <p:ph type="title"/>
          </p:nvPr>
        </p:nvSpPr>
        <p:spPr/>
        <p:txBody>
          <a:bodyPr/>
          <a:lstStyle/>
          <a:p>
            <a:pPr algn="ctr"/>
            <a:r>
              <a:rPr lang="en-US" dirty="0">
                <a:latin typeface="+mj-lt"/>
              </a:rPr>
              <a:t>Baseline</a:t>
            </a:r>
          </a:p>
        </p:txBody>
      </p:sp>
      <p:pic>
        <p:nvPicPr>
          <p:cNvPr id="4" name="Picture 3">
            <a:extLst>
              <a:ext uri="{FF2B5EF4-FFF2-40B4-BE49-F238E27FC236}">
                <a16:creationId xmlns:a16="http://schemas.microsoft.com/office/drawing/2014/main" id="{224DD5E2-4691-6E41-6635-04F7540E602F}"/>
              </a:ext>
            </a:extLst>
          </p:cNvPr>
          <p:cNvPicPr>
            <a:picLocks noChangeAspect="1"/>
          </p:cNvPicPr>
          <p:nvPr/>
        </p:nvPicPr>
        <p:blipFill>
          <a:blip r:embed="rId3"/>
          <a:stretch>
            <a:fillRect/>
          </a:stretch>
        </p:blipFill>
        <p:spPr>
          <a:xfrm>
            <a:off x="0" y="2299138"/>
            <a:ext cx="12192000" cy="2259724"/>
          </a:xfrm>
          <a:prstGeom prst="rect">
            <a:avLst/>
          </a:prstGeom>
        </p:spPr>
      </p:pic>
    </p:spTree>
    <p:extLst>
      <p:ext uri="{BB962C8B-B14F-4D97-AF65-F5344CB8AC3E}">
        <p14:creationId xmlns:p14="http://schemas.microsoft.com/office/powerpoint/2010/main" val="2634218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13B93-8E8C-2223-0435-ADB09D29BE7C}"/>
              </a:ext>
            </a:extLst>
          </p:cNvPr>
          <p:cNvPicPr>
            <a:picLocks noChangeAspect="1"/>
          </p:cNvPicPr>
          <p:nvPr/>
        </p:nvPicPr>
        <p:blipFill>
          <a:blip r:embed="rId3"/>
          <a:stretch>
            <a:fillRect/>
          </a:stretch>
        </p:blipFill>
        <p:spPr>
          <a:xfrm>
            <a:off x="494522" y="898332"/>
            <a:ext cx="6038095" cy="1933333"/>
          </a:xfrm>
          <a:prstGeom prst="rect">
            <a:avLst/>
          </a:prstGeom>
        </p:spPr>
      </p:pic>
      <p:sp>
        <p:nvSpPr>
          <p:cNvPr id="5" name="TextBox 4">
            <a:extLst>
              <a:ext uri="{FF2B5EF4-FFF2-40B4-BE49-F238E27FC236}">
                <a16:creationId xmlns:a16="http://schemas.microsoft.com/office/drawing/2014/main" id="{F9E053AC-6AEC-0407-2040-D972A7B72CA9}"/>
              </a:ext>
            </a:extLst>
          </p:cNvPr>
          <p:cNvSpPr txBox="1"/>
          <p:nvPr/>
        </p:nvSpPr>
        <p:spPr>
          <a:xfrm>
            <a:off x="494522" y="457200"/>
            <a:ext cx="7231225" cy="369332"/>
          </a:xfrm>
          <a:prstGeom prst="rect">
            <a:avLst/>
          </a:prstGeom>
          <a:noFill/>
        </p:spPr>
        <p:txBody>
          <a:bodyPr wrap="square" rtlCol="0">
            <a:spAutoFit/>
          </a:bodyPr>
          <a:lstStyle/>
          <a:p>
            <a:r>
              <a:rPr lang="en-US" b="1" dirty="0">
                <a:solidFill>
                  <a:schemeClr val="bg1"/>
                </a:solidFill>
              </a:rPr>
              <a:t>T1204.002 – Malicious File – Atomic Test 1</a:t>
            </a:r>
          </a:p>
        </p:txBody>
      </p:sp>
      <p:sp>
        <p:nvSpPr>
          <p:cNvPr id="6" name="TextBox 5">
            <a:extLst>
              <a:ext uri="{FF2B5EF4-FFF2-40B4-BE49-F238E27FC236}">
                <a16:creationId xmlns:a16="http://schemas.microsoft.com/office/drawing/2014/main" id="{C8638C5C-15F3-F203-75C5-A35BD7A3C899}"/>
              </a:ext>
            </a:extLst>
          </p:cNvPr>
          <p:cNvSpPr txBox="1"/>
          <p:nvPr/>
        </p:nvSpPr>
        <p:spPr>
          <a:xfrm>
            <a:off x="494521" y="4691666"/>
            <a:ext cx="7231225" cy="369332"/>
          </a:xfrm>
          <a:prstGeom prst="rect">
            <a:avLst/>
          </a:prstGeom>
          <a:noFill/>
        </p:spPr>
        <p:txBody>
          <a:bodyPr wrap="square" rtlCol="0">
            <a:spAutoFit/>
          </a:bodyPr>
          <a:lstStyle/>
          <a:p>
            <a:r>
              <a:rPr lang="en-US" b="1" dirty="0">
                <a:solidFill>
                  <a:schemeClr val="bg1"/>
                </a:solidFill>
              </a:rPr>
              <a:t>T1204.002 – Malicious File – Atomic Test 6</a:t>
            </a:r>
          </a:p>
        </p:txBody>
      </p:sp>
      <p:pic>
        <p:nvPicPr>
          <p:cNvPr id="7" name="Picture 6">
            <a:extLst>
              <a:ext uri="{FF2B5EF4-FFF2-40B4-BE49-F238E27FC236}">
                <a16:creationId xmlns:a16="http://schemas.microsoft.com/office/drawing/2014/main" id="{92BBC5E0-7360-C308-2EA3-15DCBDF4D67F}"/>
              </a:ext>
            </a:extLst>
          </p:cNvPr>
          <p:cNvPicPr>
            <a:picLocks noChangeAspect="1"/>
          </p:cNvPicPr>
          <p:nvPr/>
        </p:nvPicPr>
        <p:blipFill>
          <a:blip r:embed="rId4"/>
          <a:stretch>
            <a:fillRect/>
          </a:stretch>
        </p:blipFill>
        <p:spPr>
          <a:xfrm>
            <a:off x="494522" y="3344597"/>
            <a:ext cx="7580952" cy="1161905"/>
          </a:xfrm>
          <a:prstGeom prst="rect">
            <a:avLst/>
          </a:prstGeom>
        </p:spPr>
      </p:pic>
      <p:sp>
        <p:nvSpPr>
          <p:cNvPr id="8" name="TextBox 7">
            <a:extLst>
              <a:ext uri="{FF2B5EF4-FFF2-40B4-BE49-F238E27FC236}">
                <a16:creationId xmlns:a16="http://schemas.microsoft.com/office/drawing/2014/main" id="{7ABFB127-78EF-37CF-20B1-E5CED5564CB5}"/>
              </a:ext>
            </a:extLst>
          </p:cNvPr>
          <p:cNvSpPr txBox="1"/>
          <p:nvPr/>
        </p:nvSpPr>
        <p:spPr>
          <a:xfrm>
            <a:off x="494520" y="2968821"/>
            <a:ext cx="7231225" cy="369332"/>
          </a:xfrm>
          <a:prstGeom prst="rect">
            <a:avLst/>
          </a:prstGeom>
          <a:noFill/>
        </p:spPr>
        <p:txBody>
          <a:bodyPr wrap="square" rtlCol="0">
            <a:spAutoFit/>
          </a:bodyPr>
          <a:lstStyle/>
          <a:p>
            <a:r>
              <a:rPr lang="en-US" b="1" dirty="0">
                <a:solidFill>
                  <a:schemeClr val="bg1"/>
                </a:solidFill>
              </a:rPr>
              <a:t>T1204.002 – Malicious File – Atomic Test 3</a:t>
            </a:r>
          </a:p>
        </p:txBody>
      </p:sp>
      <p:pic>
        <p:nvPicPr>
          <p:cNvPr id="9" name="Picture 8">
            <a:extLst>
              <a:ext uri="{FF2B5EF4-FFF2-40B4-BE49-F238E27FC236}">
                <a16:creationId xmlns:a16="http://schemas.microsoft.com/office/drawing/2014/main" id="{426DBE38-E30F-EBC7-41AD-0D2373B9F46D}"/>
              </a:ext>
            </a:extLst>
          </p:cNvPr>
          <p:cNvPicPr>
            <a:picLocks noChangeAspect="1"/>
          </p:cNvPicPr>
          <p:nvPr/>
        </p:nvPicPr>
        <p:blipFill>
          <a:blip r:embed="rId5"/>
          <a:stretch>
            <a:fillRect/>
          </a:stretch>
        </p:blipFill>
        <p:spPr>
          <a:xfrm>
            <a:off x="494521" y="5250400"/>
            <a:ext cx="7542857" cy="1028571"/>
          </a:xfrm>
          <a:prstGeom prst="rect">
            <a:avLst/>
          </a:prstGeom>
        </p:spPr>
      </p:pic>
      <p:cxnSp>
        <p:nvCxnSpPr>
          <p:cNvPr id="10" name="Straight Connector 9">
            <a:extLst>
              <a:ext uri="{FF2B5EF4-FFF2-40B4-BE49-F238E27FC236}">
                <a16:creationId xmlns:a16="http://schemas.microsoft.com/office/drawing/2014/main" id="{C2AA8779-8222-4CD0-B488-73CEF735C95B}"/>
              </a:ext>
            </a:extLst>
          </p:cNvPr>
          <p:cNvCxnSpPr/>
          <p:nvPr/>
        </p:nvCxnSpPr>
        <p:spPr>
          <a:xfrm>
            <a:off x="9965094" y="298580"/>
            <a:ext cx="0" cy="6130212"/>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03911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F3B17-46BD-C4C9-D953-BA4F16483C5B}"/>
              </a:ext>
            </a:extLst>
          </p:cNvPr>
          <p:cNvSpPr txBox="1"/>
          <p:nvPr/>
        </p:nvSpPr>
        <p:spPr>
          <a:xfrm>
            <a:off x="579383" y="192255"/>
            <a:ext cx="11033234" cy="769441"/>
          </a:xfrm>
          <a:prstGeom prst="rect">
            <a:avLst/>
          </a:prstGeom>
          <a:noFill/>
        </p:spPr>
        <p:txBody>
          <a:bodyPr wrap="square" rtlCol="0">
            <a:spAutoFit/>
          </a:bodyPr>
          <a:lstStyle/>
          <a:p>
            <a:pPr algn="ctr"/>
            <a:r>
              <a:rPr lang="en-US" sz="4400" dirty="0">
                <a:solidFill>
                  <a:schemeClr val="bg1"/>
                </a:solidFill>
                <a:latin typeface="+mj-lt"/>
              </a:rPr>
              <a:t>Watch out for WMI</a:t>
            </a:r>
          </a:p>
        </p:txBody>
      </p:sp>
      <p:pic>
        <p:nvPicPr>
          <p:cNvPr id="5" name="Picture 4">
            <a:extLst>
              <a:ext uri="{FF2B5EF4-FFF2-40B4-BE49-F238E27FC236}">
                <a16:creationId xmlns:a16="http://schemas.microsoft.com/office/drawing/2014/main" id="{0975DD78-C84C-C1EC-2F89-11E960E58A34}"/>
              </a:ext>
            </a:extLst>
          </p:cNvPr>
          <p:cNvPicPr>
            <a:picLocks noChangeAspect="1"/>
          </p:cNvPicPr>
          <p:nvPr/>
        </p:nvPicPr>
        <p:blipFill>
          <a:blip r:embed="rId3"/>
          <a:stretch>
            <a:fillRect/>
          </a:stretch>
        </p:blipFill>
        <p:spPr>
          <a:xfrm>
            <a:off x="286974" y="1087984"/>
            <a:ext cx="4649093" cy="5119537"/>
          </a:xfrm>
          <a:prstGeom prst="rect">
            <a:avLst/>
          </a:prstGeom>
        </p:spPr>
      </p:pic>
      <p:sp>
        <p:nvSpPr>
          <p:cNvPr id="6" name="TextBox 5">
            <a:extLst>
              <a:ext uri="{FF2B5EF4-FFF2-40B4-BE49-F238E27FC236}">
                <a16:creationId xmlns:a16="http://schemas.microsoft.com/office/drawing/2014/main" id="{397AFCB0-32E7-6F13-6D5E-5A66C0A706D8}"/>
              </a:ext>
            </a:extLst>
          </p:cNvPr>
          <p:cNvSpPr txBox="1"/>
          <p:nvPr/>
        </p:nvSpPr>
        <p:spPr>
          <a:xfrm>
            <a:off x="6096000" y="1156996"/>
            <a:ext cx="4438261" cy="1569660"/>
          </a:xfrm>
          <a:prstGeom prst="rect">
            <a:avLst/>
          </a:prstGeom>
          <a:noFill/>
        </p:spPr>
        <p:txBody>
          <a:bodyPr wrap="square" rtlCol="0">
            <a:spAutoFit/>
          </a:bodyPr>
          <a:lstStyle/>
          <a:p>
            <a:pPr marL="285750" indent="-285750">
              <a:buFontTx/>
              <a:buChar char="-"/>
            </a:pPr>
            <a:r>
              <a:rPr lang="en-US" sz="3200" dirty="0" err="1">
                <a:solidFill>
                  <a:schemeClr val="bg1"/>
                </a:solidFill>
              </a:rPr>
              <a:t>ImageLoad</a:t>
            </a:r>
            <a:endParaRPr lang="en-US" sz="3200" dirty="0">
              <a:solidFill>
                <a:schemeClr val="bg1"/>
              </a:solidFill>
            </a:endParaRPr>
          </a:p>
          <a:p>
            <a:pPr marL="285750" indent="-285750">
              <a:buFontTx/>
              <a:buChar char="-"/>
            </a:pPr>
            <a:r>
              <a:rPr lang="en-US" sz="3200" dirty="0">
                <a:solidFill>
                  <a:schemeClr val="bg1"/>
                </a:solidFill>
              </a:rPr>
              <a:t>CallTrace</a:t>
            </a:r>
          </a:p>
          <a:p>
            <a:pPr marL="285750" indent="-285750">
              <a:buFontTx/>
              <a:buChar char="-"/>
            </a:pPr>
            <a:r>
              <a:rPr lang="en-US" sz="3200" dirty="0">
                <a:solidFill>
                  <a:schemeClr val="bg1"/>
                </a:solidFill>
              </a:rPr>
              <a:t>Functions</a:t>
            </a:r>
          </a:p>
        </p:txBody>
      </p:sp>
      <p:pic>
        <p:nvPicPr>
          <p:cNvPr id="7" name="Picture 6">
            <a:extLst>
              <a:ext uri="{FF2B5EF4-FFF2-40B4-BE49-F238E27FC236}">
                <a16:creationId xmlns:a16="http://schemas.microsoft.com/office/drawing/2014/main" id="{3034FA09-361F-0C22-F503-B79A64D03A5B}"/>
              </a:ext>
            </a:extLst>
          </p:cNvPr>
          <p:cNvPicPr>
            <a:picLocks noChangeAspect="1"/>
          </p:cNvPicPr>
          <p:nvPr/>
        </p:nvPicPr>
        <p:blipFill>
          <a:blip r:embed="rId4"/>
          <a:stretch>
            <a:fillRect/>
          </a:stretch>
        </p:blipFill>
        <p:spPr>
          <a:xfrm>
            <a:off x="6096000" y="3248799"/>
            <a:ext cx="5447619" cy="2657143"/>
          </a:xfrm>
          <a:prstGeom prst="rect">
            <a:avLst/>
          </a:prstGeom>
        </p:spPr>
      </p:pic>
    </p:spTree>
    <p:extLst>
      <p:ext uri="{BB962C8B-B14F-4D97-AF65-F5344CB8AC3E}">
        <p14:creationId xmlns:p14="http://schemas.microsoft.com/office/powerpoint/2010/main" val="200312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DBAB-8557-DE4B-859E-E2A2A43C32AC}"/>
              </a:ext>
            </a:extLst>
          </p:cNvPr>
          <p:cNvSpPr>
            <a:spLocks noGrp="1"/>
          </p:cNvSpPr>
          <p:nvPr>
            <p:ph type="title"/>
          </p:nvPr>
        </p:nvSpPr>
        <p:spPr/>
        <p:txBody>
          <a:bodyPr/>
          <a:lstStyle/>
          <a:p>
            <a:pPr algn="ctr"/>
            <a:r>
              <a:rPr lang="en-US" dirty="0">
                <a:latin typeface="+mj-lt"/>
              </a:rPr>
              <a:t>Talk Materials</a:t>
            </a:r>
          </a:p>
        </p:txBody>
      </p:sp>
      <p:sp>
        <p:nvSpPr>
          <p:cNvPr id="6" name="Rectangle 5">
            <a:extLst>
              <a:ext uri="{FF2B5EF4-FFF2-40B4-BE49-F238E27FC236}">
                <a16:creationId xmlns:a16="http://schemas.microsoft.com/office/drawing/2014/main" id="{9C7C2490-0CE2-FF7A-1526-A3EBA4F98B71}"/>
              </a:ext>
            </a:extLst>
          </p:cNvPr>
          <p:cNvSpPr/>
          <p:nvPr/>
        </p:nvSpPr>
        <p:spPr>
          <a:xfrm>
            <a:off x="647635" y="2860131"/>
            <a:ext cx="10471161" cy="769441"/>
          </a:xfrm>
          <a:prstGeom prst="rect">
            <a:avLst/>
          </a:prstGeom>
        </p:spPr>
        <p:txBody>
          <a:bodyPr wrap="square">
            <a:spAutoFit/>
          </a:bodyPr>
          <a:lstStyle/>
          <a:p>
            <a:r>
              <a:rPr lang="en-US" sz="4400" dirty="0">
                <a:solidFill>
                  <a:schemeClr val="bg1"/>
                </a:solidFill>
              </a:rPr>
              <a:t>https://</a:t>
            </a:r>
            <a:r>
              <a:rPr lang="en-US" sz="4400" dirty="0" err="1">
                <a:solidFill>
                  <a:schemeClr val="bg1"/>
                </a:solidFill>
              </a:rPr>
              <a:t>github.com</a:t>
            </a:r>
            <a:r>
              <a:rPr lang="en-US" sz="4400" dirty="0">
                <a:solidFill>
                  <a:schemeClr val="bg1"/>
                </a:solidFill>
              </a:rPr>
              <a:t>/</a:t>
            </a:r>
            <a:r>
              <a:rPr lang="en-US" sz="4400" dirty="0" err="1">
                <a:solidFill>
                  <a:schemeClr val="bg1"/>
                </a:solidFill>
              </a:rPr>
              <a:t>Antonlovesdnb</a:t>
            </a:r>
            <a:r>
              <a:rPr lang="en-US" sz="4400" dirty="0">
                <a:solidFill>
                  <a:schemeClr val="bg1"/>
                </a:solidFill>
              </a:rPr>
              <a:t>/BTV30</a:t>
            </a:r>
          </a:p>
        </p:txBody>
      </p:sp>
    </p:spTree>
    <p:extLst>
      <p:ext uri="{BB962C8B-B14F-4D97-AF65-F5344CB8AC3E}">
        <p14:creationId xmlns:p14="http://schemas.microsoft.com/office/powerpoint/2010/main" val="1816772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75C404-5C8E-2E15-18E5-F650B3B1499C}"/>
              </a:ext>
            </a:extLst>
          </p:cNvPr>
          <p:cNvSpPr txBox="1"/>
          <p:nvPr/>
        </p:nvSpPr>
        <p:spPr>
          <a:xfrm>
            <a:off x="579383" y="192255"/>
            <a:ext cx="11033234" cy="769441"/>
          </a:xfrm>
          <a:prstGeom prst="rect">
            <a:avLst/>
          </a:prstGeom>
          <a:noFill/>
        </p:spPr>
        <p:txBody>
          <a:bodyPr wrap="square" rtlCol="0">
            <a:spAutoFit/>
          </a:bodyPr>
          <a:lstStyle/>
          <a:p>
            <a:pPr algn="ctr"/>
            <a:r>
              <a:rPr lang="en-US" sz="4400" dirty="0">
                <a:solidFill>
                  <a:schemeClr val="bg1"/>
                </a:solidFill>
                <a:latin typeface="+mj-lt"/>
              </a:rPr>
              <a:t>PPID Spoofing</a:t>
            </a:r>
          </a:p>
        </p:txBody>
      </p:sp>
      <p:sp>
        <p:nvSpPr>
          <p:cNvPr id="5" name="TextBox 4">
            <a:extLst>
              <a:ext uri="{FF2B5EF4-FFF2-40B4-BE49-F238E27FC236}">
                <a16:creationId xmlns:a16="http://schemas.microsoft.com/office/drawing/2014/main" id="{8096AE84-525E-0066-81F2-3FD7C3216658}"/>
              </a:ext>
            </a:extLst>
          </p:cNvPr>
          <p:cNvSpPr txBox="1"/>
          <p:nvPr/>
        </p:nvSpPr>
        <p:spPr>
          <a:xfrm>
            <a:off x="281126" y="961696"/>
            <a:ext cx="11268723" cy="1077218"/>
          </a:xfrm>
          <a:prstGeom prst="rect">
            <a:avLst/>
          </a:prstGeom>
          <a:noFill/>
        </p:spPr>
        <p:txBody>
          <a:bodyPr wrap="square" rtlCol="0">
            <a:spAutoFit/>
          </a:bodyPr>
          <a:lstStyle/>
          <a:p>
            <a:r>
              <a:rPr lang="en-US" sz="3200" b="1" dirty="0">
                <a:solidFill>
                  <a:schemeClr val="bg1"/>
                </a:solidFill>
              </a:rPr>
              <a:t>Threat Actor goals</a:t>
            </a:r>
            <a:r>
              <a:rPr lang="en-US" sz="3200" dirty="0">
                <a:solidFill>
                  <a:schemeClr val="bg1"/>
                </a:solidFill>
              </a:rPr>
              <a:t>: Explorer </a:t>
            </a:r>
            <a:r>
              <a:rPr lang="en-US" sz="3200" dirty="0">
                <a:solidFill>
                  <a:schemeClr val="bg1"/>
                </a:solidFill>
                <a:sym typeface="Wingdings" panose="05000000000000000000" pitchFamily="2" charset="2"/>
              </a:rPr>
              <a:t> PowerShell</a:t>
            </a:r>
          </a:p>
          <a:p>
            <a:r>
              <a:rPr lang="en-US" sz="3200" dirty="0">
                <a:sym typeface="Wingdings" panose="05000000000000000000" pitchFamily="2" charset="2"/>
              </a:rPr>
              <a:t>NOT WinWord  PowerShell  Calc</a:t>
            </a:r>
            <a:endParaRPr lang="en-US" sz="3200" dirty="0"/>
          </a:p>
        </p:txBody>
      </p:sp>
      <p:pic>
        <p:nvPicPr>
          <p:cNvPr id="6" name="Picture 5">
            <a:extLst>
              <a:ext uri="{FF2B5EF4-FFF2-40B4-BE49-F238E27FC236}">
                <a16:creationId xmlns:a16="http://schemas.microsoft.com/office/drawing/2014/main" id="{6A2F328E-5589-7005-ADA0-65E8AF871F30}"/>
              </a:ext>
            </a:extLst>
          </p:cNvPr>
          <p:cNvPicPr>
            <a:picLocks noChangeAspect="1"/>
          </p:cNvPicPr>
          <p:nvPr/>
        </p:nvPicPr>
        <p:blipFill>
          <a:blip r:embed="rId3"/>
          <a:stretch>
            <a:fillRect/>
          </a:stretch>
        </p:blipFill>
        <p:spPr>
          <a:xfrm>
            <a:off x="281126" y="2114714"/>
            <a:ext cx="6419048" cy="2628571"/>
          </a:xfrm>
          <a:prstGeom prst="rect">
            <a:avLst/>
          </a:prstGeom>
        </p:spPr>
      </p:pic>
      <p:pic>
        <p:nvPicPr>
          <p:cNvPr id="7" name="Picture 6">
            <a:extLst>
              <a:ext uri="{FF2B5EF4-FFF2-40B4-BE49-F238E27FC236}">
                <a16:creationId xmlns:a16="http://schemas.microsoft.com/office/drawing/2014/main" id="{892C9782-56A6-A39D-9081-F67D96B8C738}"/>
              </a:ext>
            </a:extLst>
          </p:cNvPr>
          <p:cNvPicPr>
            <a:picLocks noChangeAspect="1"/>
          </p:cNvPicPr>
          <p:nvPr/>
        </p:nvPicPr>
        <p:blipFill>
          <a:blip r:embed="rId4"/>
          <a:stretch>
            <a:fillRect/>
          </a:stretch>
        </p:blipFill>
        <p:spPr>
          <a:xfrm>
            <a:off x="5654611" y="5267732"/>
            <a:ext cx="5895238" cy="1257143"/>
          </a:xfrm>
          <a:prstGeom prst="rect">
            <a:avLst/>
          </a:prstGeom>
        </p:spPr>
      </p:pic>
      <p:cxnSp>
        <p:nvCxnSpPr>
          <p:cNvPr id="8" name="Connector: Elbow 12">
            <a:extLst>
              <a:ext uri="{FF2B5EF4-FFF2-40B4-BE49-F238E27FC236}">
                <a16:creationId xmlns:a16="http://schemas.microsoft.com/office/drawing/2014/main" id="{13DD3DE7-52D0-C084-3DF7-7B429D0F2A86}"/>
              </a:ext>
            </a:extLst>
          </p:cNvPr>
          <p:cNvCxnSpPr/>
          <p:nvPr/>
        </p:nvCxnSpPr>
        <p:spPr>
          <a:xfrm rot="10800000" flipV="1">
            <a:off x="6897950" y="1740023"/>
            <a:ext cx="2396970" cy="1688976"/>
          </a:xfrm>
          <a:prstGeom prst="bentConnector3">
            <a:avLst>
              <a:gd name="adj1" fmla="val -74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9" name="Connector: Elbow 14">
            <a:extLst>
              <a:ext uri="{FF2B5EF4-FFF2-40B4-BE49-F238E27FC236}">
                <a16:creationId xmlns:a16="http://schemas.microsoft.com/office/drawing/2014/main" id="{E41FEEC2-630D-D112-03EC-7EF156B88A94}"/>
              </a:ext>
            </a:extLst>
          </p:cNvPr>
          <p:cNvCxnSpPr>
            <a:cxnSpLocks/>
            <a:stCxn id="6" idx="2"/>
            <a:endCxn id="7" idx="1"/>
          </p:cNvCxnSpPr>
          <p:nvPr/>
        </p:nvCxnSpPr>
        <p:spPr>
          <a:xfrm rot="16200000" flipH="1">
            <a:off x="3996121" y="4237813"/>
            <a:ext cx="1153019" cy="2163961"/>
          </a:xfrm>
          <a:prstGeom prst="bentConnector2">
            <a:avLst/>
          </a:prstGeom>
          <a:ln w="571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947745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895B20-9208-2790-C967-11D42FD64910}"/>
              </a:ext>
            </a:extLst>
          </p:cNvPr>
          <p:cNvSpPr txBox="1"/>
          <p:nvPr/>
        </p:nvSpPr>
        <p:spPr>
          <a:xfrm>
            <a:off x="579383" y="192255"/>
            <a:ext cx="11033234" cy="769441"/>
          </a:xfrm>
          <a:prstGeom prst="rect">
            <a:avLst/>
          </a:prstGeom>
          <a:noFill/>
        </p:spPr>
        <p:txBody>
          <a:bodyPr wrap="square" rtlCol="0">
            <a:spAutoFit/>
          </a:bodyPr>
          <a:lstStyle/>
          <a:p>
            <a:pPr algn="ctr"/>
            <a:r>
              <a:rPr lang="en-US" sz="4400" dirty="0">
                <a:solidFill>
                  <a:schemeClr val="bg1"/>
                </a:solidFill>
                <a:latin typeface="+mj-lt"/>
              </a:rPr>
              <a:t>.NET – Gadget2Jscript</a:t>
            </a:r>
          </a:p>
        </p:txBody>
      </p:sp>
      <p:sp>
        <p:nvSpPr>
          <p:cNvPr id="5" name="TextBox 4">
            <a:extLst>
              <a:ext uri="{FF2B5EF4-FFF2-40B4-BE49-F238E27FC236}">
                <a16:creationId xmlns:a16="http://schemas.microsoft.com/office/drawing/2014/main" id="{18E82EB4-E63F-8206-D007-3D3978280FAD}"/>
              </a:ext>
            </a:extLst>
          </p:cNvPr>
          <p:cNvSpPr txBox="1"/>
          <p:nvPr/>
        </p:nvSpPr>
        <p:spPr>
          <a:xfrm>
            <a:off x="462265" y="5573138"/>
            <a:ext cx="11150352" cy="646331"/>
          </a:xfrm>
          <a:prstGeom prst="rect">
            <a:avLst/>
          </a:prstGeom>
          <a:noFill/>
        </p:spPr>
        <p:txBody>
          <a:bodyPr wrap="square">
            <a:spAutoFit/>
          </a:bodyPr>
          <a:lstStyle/>
          <a:p>
            <a:pPr algn="ctr"/>
            <a:r>
              <a:rPr lang="en-US" dirty="0">
                <a:solidFill>
                  <a:schemeClr val="accent4"/>
                </a:solidFill>
                <a:hlinkClick r:id="rId3">
                  <a:extLst>
                    <a:ext uri="{A12FA001-AC4F-418D-AE19-62706E023703}">
                      <ahyp:hlinkClr xmlns:ahyp="http://schemas.microsoft.com/office/drawing/2018/hyperlinkcolor" val="tx"/>
                    </a:ext>
                  </a:extLst>
                </a:hlinkClick>
              </a:rPr>
              <a:t>med0x2e/</a:t>
            </a:r>
            <a:r>
              <a:rPr lang="en-US" dirty="0" err="1">
                <a:solidFill>
                  <a:schemeClr val="accent4"/>
                </a:solidFill>
                <a:hlinkClick r:id="rId3">
                  <a:extLst>
                    <a:ext uri="{A12FA001-AC4F-418D-AE19-62706E023703}">
                      <ahyp:hlinkClr xmlns:ahyp="http://schemas.microsoft.com/office/drawing/2018/hyperlinkcolor" val="tx"/>
                    </a:ext>
                  </a:extLst>
                </a:hlinkClick>
              </a:rPr>
              <a:t>GadgetToJScript</a:t>
            </a:r>
            <a:r>
              <a:rPr lang="en-US" dirty="0">
                <a:solidFill>
                  <a:schemeClr val="accent4"/>
                </a:solidFill>
                <a:hlinkClick r:id="rId3">
                  <a:extLst>
                    <a:ext uri="{A12FA001-AC4F-418D-AE19-62706E023703}">
                      <ahyp:hlinkClr xmlns:ahyp="http://schemas.microsoft.com/office/drawing/2018/hyperlinkcolor" val="tx"/>
                    </a:ext>
                  </a:extLst>
                </a:hlinkClick>
              </a:rPr>
              <a:t>: A tool for generating .NET serialized gadgets that can trigger .NET assembly load/execution when deserialized using </a:t>
            </a:r>
            <a:r>
              <a:rPr lang="en-US" dirty="0" err="1">
                <a:solidFill>
                  <a:schemeClr val="accent4"/>
                </a:solidFill>
                <a:hlinkClick r:id="rId3">
                  <a:extLst>
                    <a:ext uri="{A12FA001-AC4F-418D-AE19-62706E023703}">
                      <ahyp:hlinkClr xmlns:ahyp="http://schemas.microsoft.com/office/drawing/2018/hyperlinkcolor" val="tx"/>
                    </a:ext>
                  </a:extLst>
                </a:hlinkClick>
              </a:rPr>
              <a:t>BinaryFormatter</a:t>
            </a:r>
            <a:r>
              <a:rPr lang="en-US" dirty="0">
                <a:solidFill>
                  <a:schemeClr val="accent4"/>
                </a:solidFill>
                <a:hlinkClick r:id="rId3">
                  <a:extLst>
                    <a:ext uri="{A12FA001-AC4F-418D-AE19-62706E023703}">
                      <ahyp:hlinkClr xmlns:ahyp="http://schemas.microsoft.com/office/drawing/2018/hyperlinkcolor" val="tx"/>
                    </a:ext>
                  </a:extLst>
                </a:hlinkClick>
              </a:rPr>
              <a:t> from JS/VBS/VBA based scripts. (github.com)</a:t>
            </a:r>
            <a:endParaRPr lang="en-US" dirty="0">
              <a:solidFill>
                <a:schemeClr val="accent4"/>
              </a:solidFill>
            </a:endParaRPr>
          </a:p>
        </p:txBody>
      </p:sp>
      <p:pic>
        <p:nvPicPr>
          <p:cNvPr id="6" name="Picture 5">
            <a:extLst>
              <a:ext uri="{FF2B5EF4-FFF2-40B4-BE49-F238E27FC236}">
                <a16:creationId xmlns:a16="http://schemas.microsoft.com/office/drawing/2014/main" id="{3CD6578F-9DD0-BB47-9A5F-73E210928666}"/>
              </a:ext>
            </a:extLst>
          </p:cNvPr>
          <p:cNvPicPr>
            <a:picLocks noChangeAspect="1"/>
          </p:cNvPicPr>
          <p:nvPr/>
        </p:nvPicPr>
        <p:blipFill>
          <a:blip r:embed="rId4"/>
          <a:stretch>
            <a:fillRect/>
          </a:stretch>
        </p:blipFill>
        <p:spPr>
          <a:xfrm>
            <a:off x="850761" y="961696"/>
            <a:ext cx="9766440" cy="4374029"/>
          </a:xfrm>
          <a:prstGeom prst="rect">
            <a:avLst/>
          </a:prstGeom>
        </p:spPr>
      </p:pic>
    </p:spTree>
    <p:extLst>
      <p:ext uri="{BB962C8B-B14F-4D97-AF65-F5344CB8AC3E}">
        <p14:creationId xmlns:p14="http://schemas.microsoft.com/office/powerpoint/2010/main" val="4174283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9C6827-4CB9-5967-4F73-1E337B318FB5}"/>
              </a:ext>
            </a:extLst>
          </p:cNvPr>
          <p:cNvSpPr txBox="1"/>
          <p:nvPr/>
        </p:nvSpPr>
        <p:spPr>
          <a:xfrm>
            <a:off x="579383" y="192255"/>
            <a:ext cx="11033234" cy="769441"/>
          </a:xfrm>
          <a:prstGeom prst="rect">
            <a:avLst/>
          </a:prstGeom>
          <a:noFill/>
        </p:spPr>
        <p:txBody>
          <a:bodyPr wrap="square" rtlCol="0">
            <a:spAutoFit/>
          </a:bodyPr>
          <a:lstStyle/>
          <a:p>
            <a:pPr algn="ctr"/>
            <a:r>
              <a:rPr lang="en-US" sz="4400" dirty="0">
                <a:solidFill>
                  <a:schemeClr val="bg1"/>
                </a:solidFill>
                <a:latin typeface="+mj-lt"/>
              </a:rPr>
              <a:t>.NET – VSTO</a:t>
            </a:r>
          </a:p>
        </p:txBody>
      </p:sp>
      <p:sp>
        <p:nvSpPr>
          <p:cNvPr id="5" name="TextBox 4">
            <a:extLst>
              <a:ext uri="{FF2B5EF4-FFF2-40B4-BE49-F238E27FC236}">
                <a16:creationId xmlns:a16="http://schemas.microsoft.com/office/drawing/2014/main" id="{59D1A460-D466-CDD3-8F38-A4759B5202BF}"/>
              </a:ext>
            </a:extLst>
          </p:cNvPr>
          <p:cNvSpPr txBox="1"/>
          <p:nvPr/>
        </p:nvSpPr>
        <p:spPr>
          <a:xfrm>
            <a:off x="139822" y="5353437"/>
            <a:ext cx="11796205" cy="369332"/>
          </a:xfrm>
          <a:prstGeom prst="rect">
            <a:avLst/>
          </a:prstGeom>
          <a:noFill/>
        </p:spPr>
        <p:txBody>
          <a:bodyPr wrap="square">
            <a:spAutoFit/>
          </a:bodyPr>
          <a:lstStyle/>
          <a:p>
            <a:pPr algn="ctr"/>
            <a:r>
              <a:rPr lang="en-US" dirty="0">
                <a:solidFill>
                  <a:schemeClr val="accent4"/>
                </a:solidFill>
                <a:hlinkClick r:id="rId3">
                  <a:extLst>
                    <a:ext uri="{A12FA001-AC4F-418D-AE19-62706E023703}">
                      <ahyp:hlinkClr xmlns:ahyp="http://schemas.microsoft.com/office/drawing/2018/hyperlinkcolor" val="tx"/>
                    </a:ext>
                  </a:extLst>
                </a:hlinkClick>
              </a:rPr>
              <a:t>Make phishing great again. VSTO office files are the new macro nightmare? | by Daniel Schell | Medium</a:t>
            </a:r>
            <a:endParaRPr lang="en-US" dirty="0">
              <a:solidFill>
                <a:schemeClr val="accent4"/>
              </a:solidFill>
            </a:endParaRPr>
          </a:p>
        </p:txBody>
      </p:sp>
      <p:pic>
        <p:nvPicPr>
          <p:cNvPr id="6" name="Picture 5">
            <a:extLst>
              <a:ext uri="{FF2B5EF4-FFF2-40B4-BE49-F238E27FC236}">
                <a16:creationId xmlns:a16="http://schemas.microsoft.com/office/drawing/2014/main" id="{5DACFC8E-B90C-A8C4-E09F-CF79D74D8D4A}"/>
              </a:ext>
            </a:extLst>
          </p:cNvPr>
          <p:cNvPicPr>
            <a:picLocks noChangeAspect="1"/>
          </p:cNvPicPr>
          <p:nvPr/>
        </p:nvPicPr>
        <p:blipFill>
          <a:blip r:embed="rId4"/>
          <a:stretch>
            <a:fillRect/>
          </a:stretch>
        </p:blipFill>
        <p:spPr>
          <a:xfrm>
            <a:off x="139822" y="2075564"/>
            <a:ext cx="11938000" cy="2706872"/>
          </a:xfrm>
          <a:prstGeom prst="rect">
            <a:avLst/>
          </a:prstGeom>
        </p:spPr>
      </p:pic>
      <p:sp>
        <p:nvSpPr>
          <p:cNvPr id="7" name="TextBox 6">
            <a:extLst>
              <a:ext uri="{FF2B5EF4-FFF2-40B4-BE49-F238E27FC236}">
                <a16:creationId xmlns:a16="http://schemas.microsoft.com/office/drawing/2014/main" id="{0A154059-901F-856E-9722-B0BB72883FCA}"/>
              </a:ext>
            </a:extLst>
          </p:cNvPr>
          <p:cNvSpPr txBox="1"/>
          <p:nvPr/>
        </p:nvSpPr>
        <p:spPr>
          <a:xfrm>
            <a:off x="1165193" y="5722769"/>
            <a:ext cx="9745462" cy="369332"/>
          </a:xfrm>
          <a:prstGeom prst="rect">
            <a:avLst/>
          </a:prstGeom>
          <a:noFill/>
        </p:spPr>
        <p:txBody>
          <a:bodyPr wrap="square">
            <a:spAutoFit/>
          </a:bodyPr>
          <a:lstStyle/>
          <a:p>
            <a:pPr algn="ctr"/>
            <a:r>
              <a:rPr lang="en-US" dirty="0">
                <a:solidFill>
                  <a:schemeClr val="accent4"/>
                </a:solidFill>
                <a:hlinkClick r:id="rId5">
                  <a:extLst>
                    <a:ext uri="{A12FA001-AC4F-418D-AE19-62706E023703}">
                      <ahyp:hlinkClr xmlns:ahyp="http://schemas.microsoft.com/office/drawing/2018/hyperlinkcolor" val="tx"/>
                    </a:ext>
                  </a:extLst>
                </a:hlinkClick>
              </a:rPr>
              <a:t>VSTODetectionNotes.md (github.com)</a:t>
            </a:r>
            <a:endParaRPr lang="en-US" dirty="0">
              <a:solidFill>
                <a:schemeClr val="accent4"/>
              </a:solidFill>
            </a:endParaRPr>
          </a:p>
        </p:txBody>
      </p:sp>
    </p:spTree>
    <p:extLst>
      <p:ext uri="{BB962C8B-B14F-4D97-AF65-F5344CB8AC3E}">
        <p14:creationId xmlns:p14="http://schemas.microsoft.com/office/powerpoint/2010/main" val="4176475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D9CFB4-9658-820F-A006-8E6AD0EA73BA}"/>
              </a:ext>
            </a:extLst>
          </p:cNvPr>
          <p:cNvSpPr txBox="1"/>
          <p:nvPr/>
        </p:nvSpPr>
        <p:spPr>
          <a:xfrm>
            <a:off x="579383" y="192255"/>
            <a:ext cx="11033234" cy="769441"/>
          </a:xfrm>
          <a:prstGeom prst="rect">
            <a:avLst/>
          </a:prstGeom>
          <a:noFill/>
        </p:spPr>
        <p:txBody>
          <a:bodyPr wrap="square" rtlCol="0">
            <a:spAutoFit/>
          </a:bodyPr>
          <a:lstStyle/>
          <a:p>
            <a:pPr algn="ctr"/>
            <a:r>
              <a:rPr lang="en-US" sz="4400" dirty="0">
                <a:solidFill>
                  <a:schemeClr val="bg1"/>
                </a:solidFill>
                <a:latin typeface="+mj-lt"/>
              </a:rPr>
              <a:t>0Days</a:t>
            </a:r>
          </a:p>
        </p:txBody>
      </p:sp>
      <p:pic>
        <p:nvPicPr>
          <p:cNvPr id="5" name="Picture 4">
            <a:extLst>
              <a:ext uri="{FF2B5EF4-FFF2-40B4-BE49-F238E27FC236}">
                <a16:creationId xmlns:a16="http://schemas.microsoft.com/office/drawing/2014/main" id="{0A183288-BE37-888D-503B-8480D34E26F3}"/>
              </a:ext>
            </a:extLst>
          </p:cNvPr>
          <p:cNvPicPr>
            <a:picLocks noChangeAspect="1"/>
          </p:cNvPicPr>
          <p:nvPr/>
        </p:nvPicPr>
        <p:blipFill>
          <a:blip r:embed="rId3"/>
          <a:stretch>
            <a:fillRect/>
          </a:stretch>
        </p:blipFill>
        <p:spPr>
          <a:xfrm>
            <a:off x="2391309" y="4861139"/>
            <a:ext cx="7800000" cy="1295238"/>
          </a:xfrm>
          <a:prstGeom prst="rect">
            <a:avLst/>
          </a:prstGeom>
        </p:spPr>
      </p:pic>
      <p:sp>
        <p:nvSpPr>
          <p:cNvPr id="6" name="TextBox 5">
            <a:extLst>
              <a:ext uri="{FF2B5EF4-FFF2-40B4-BE49-F238E27FC236}">
                <a16:creationId xmlns:a16="http://schemas.microsoft.com/office/drawing/2014/main" id="{6B5EDCF6-4AAC-58E0-C80A-3CA22AC1B5F3}"/>
              </a:ext>
            </a:extLst>
          </p:cNvPr>
          <p:cNvSpPr txBox="1"/>
          <p:nvPr/>
        </p:nvSpPr>
        <p:spPr>
          <a:xfrm>
            <a:off x="366319" y="995587"/>
            <a:ext cx="10786955" cy="3666838"/>
          </a:xfrm>
          <a:prstGeom prst="rect">
            <a:avLst/>
          </a:prstGeom>
          <a:noFill/>
        </p:spPr>
        <p:txBody>
          <a:bodyPr wrap="square" rtlCol="0">
            <a:spAutoFit/>
          </a:bodyPr>
          <a:lstStyle/>
          <a:p>
            <a:pPr marL="285750" indent="-285750">
              <a:buFontTx/>
              <a:buChar char="-"/>
            </a:pPr>
            <a:r>
              <a:rPr lang="en-US" sz="2800" dirty="0">
                <a:solidFill>
                  <a:schemeClr val="bg1"/>
                </a:solidFill>
              </a:rPr>
              <a:t>Zero Day does not mean you are totally blind</a:t>
            </a:r>
          </a:p>
          <a:p>
            <a:pPr marL="285750" indent="-285750">
              <a:buFontTx/>
              <a:buChar char="-"/>
            </a:pPr>
            <a:r>
              <a:rPr lang="en-US" sz="2800" dirty="0">
                <a:solidFill>
                  <a:schemeClr val="bg1"/>
                </a:solidFill>
              </a:rPr>
              <a:t>Keys to success:</a:t>
            </a:r>
          </a:p>
          <a:p>
            <a:pPr marL="914400" lvl="1" indent="-457200" algn="ctr">
              <a:lnSpc>
                <a:spcPct val="150000"/>
              </a:lnSpc>
              <a:buFont typeface="Arial" panose="020B0604020202020204" pitchFamily="34" charset="0"/>
              <a:buChar char="•"/>
            </a:pPr>
            <a:r>
              <a:rPr lang="en-US" sz="2400" dirty="0">
                <a:solidFill>
                  <a:schemeClr val="bg1"/>
                </a:solidFill>
              </a:rPr>
              <a:t>Telemetry Generated</a:t>
            </a:r>
          </a:p>
          <a:p>
            <a:pPr marL="914400" lvl="1" indent="-457200" algn="ctr">
              <a:lnSpc>
                <a:spcPct val="150000"/>
              </a:lnSpc>
              <a:buFont typeface="Arial" panose="020B0604020202020204" pitchFamily="34" charset="0"/>
              <a:buChar char="•"/>
            </a:pPr>
            <a:r>
              <a:rPr lang="en-US" sz="2400" dirty="0">
                <a:solidFill>
                  <a:schemeClr val="bg1"/>
                </a:solidFill>
              </a:rPr>
              <a:t>Telemetry Available</a:t>
            </a:r>
          </a:p>
          <a:p>
            <a:pPr marL="914400" lvl="1" indent="-457200" algn="ctr">
              <a:lnSpc>
                <a:spcPct val="150000"/>
              </a:lnSpc>
              <a:buFont typeface="Arial" panose="020B0604020202020204" pitchFamily="34" charset="0"/>
              <a:buChar char="•"/>
            </a:pPr>
            <a:r>
              <a:rPr lang="en-US" sz="2400" dirty="0">
                <a:solidFill>
                  <a:schemeClr val="bg1"/>
                </a:solidFill>
              </a:rPr>
              <a:t>Telemetry flexibility</a:t>
            </a:r>
          </a:p>
          <a:p>
            <a:pPr marL="914400" lvl="1" indent="-457200" algn="ctr">
              <a:lnSpc>
                <a:spcPct val="150000"/>
              </a:lnSpc>
              <a:buFont typeface="Arial" panose="020B0604020202020204" pitchFamily="34" charset="0"/>
              <a:buChar char="•"/>
            </a:pPr>
            <a:r>
              <a:rPr lang="en-US" sz="2400" dirty="0">
                <a:solidFill>
                  <a:schemeClr val="bg1"/>
                </a:solidFill>
              </a:rPr>
              <a:t>Baselined behavior</a:t>
            </a:r>
          </a:p>
          <a:p>
            <a:pPr marL="914400" lvl="1" indent="-457200" algn="ctr">
              <a:lnSpc>
                <a:spcPct val="150000"/>
              </a:lnSpc>
              <a:buFont typeface="Arial" panose="020B0604020202020204" pitchFamily="34" charset="0"/>
              <a:buChar char="•"/>
            </a:pPr>
            <a:r>
              <a:rPr lang="en-US" sz="2400" dirty="0">
                <a:solidFill>
                  <a:schemeClr val="bg1"/>
                </a:solidFill>
              </a:rPr>
              <a:t>Alerting strategies</a:t>
            </a:r>
          </a:p>
        </p:txBody>
      </p:sp>
      <p:sp>
        <p:nvSpPr>
          <p:cNvPr id="7" name="TextBox 6">
            <a:extLst>
              <a:ext uri="{FF2B5EF4-FFF2-40B4-BE49-F238E27FC236}">
                <a16:creationId xmlns:a16="http://schemas.microsoft.com/office/drawing/2014/main" id="{069EDA34-F5F2-DB8C-AF14-1EA2247412D6}"/>
              </a:ext>
            </a:extLst>
          </p:cNvPr>
          <p:cNvSpPr txBox="1"/>
          <p:nvPr/>
        </p:nvSpPr>
        <p:spPr>
          <a:xfrm>
            <a:off x="431734" y="6317430"/>
            <a:ext cx="11328531" cy="369332"/>
          </a:xfrm>
          <a:prstGeom prst="rect">
            <a:avLst/>
          </a:prstGeom>
          <a:noFill/>
        </p:spPr>
        <p:txBody>
          <a:bodyPr wrap="square">
            <a:spAutoFit/>
          </a:bodyPr>
          <a:lstStyle/>
          <a:p>
            <a:pPr algn="ctr"/>
            <a:r>
              <a:rPr lang="en-US" dirty="0" err="1">
                <a:solidFill>
                  <a:schemeClr val="accent4"/>
                </a:solidFill>
                <a:hlinkClick r:id="rId4">
                  <a:extLst>
                    <a:ext uri="{A12FA001-AC4F-418D-AE19-62706E023703}">
                      <ahyp:hlinkClr xmlns:ahyp="http://schemas.microsoft.com/office/drawing/2018/hyperlinkcolor" val="tx"/>
                    </a:ext>
                  </a:extLst>
                </a:hlinkClick>
              </a:rPr>
              <a:t>Follina</a:t>
            </a:r>
            <a:r>
              <a:rPr lang="en-US" dirty="0">
                <a:solidFill>
                  <a:schemeClr val="accent4"/>
                </a:solidFill>
                <a:hlinkClick r:id="rId4">
                  <a:extLst>
                    <a:ext uri="{A12FA001-AC4F-418D-AE19-62706E023703}">
                      <ahyp:hlinkClr xmlns:ahyp="http://schemas.microsoft.com/office/drawing/2018/hyperlinkcolor" val="tx"/>
                    </a:ext>
                  </a:extLst>
                </a:hlinkClick>
              </a:rPr>
              <a:t> - CVE-2022-30190 | Sumo Logic</a:t>
            </a:r>
            <a:endParaRPr lang="en-US" dirty="0">
              <a:solidFill>
                <a:schemeClr val="accent4"/>
              </a:solidFill>
            </a:endParaRPr>
          </a:p>
        </p:txBody>
      </p:sp>
    </p:spTree>
    <p:extLst>
      <p:ext uri="{BB962C8B-B14F-4D97-AF65-F5344CB8AC3E}">
        <p14:creationId xmlns:p14="http://schemas.microsoft.com/office/powerpoint/2010/main" val="491549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E59C0C-BCE0-56F9-7531-A869BBFE22BE}"/>
              </a:ext>
            </a:extLst>
          </p:cNvPr>
          <p:cNvSpPr txBox="1"/>
          <p:nvPr/>
        </p:nvSpPr>
        <p:spPr>
          <a:xfrm>
            <a:off x="579383" y="200722"/>
            <a:ext cx="11033234" cy="769441"/>
          </a:xfrm>
          <a:prstGeom prst="rect">
            <a:avLst/>
          </a:prstGeom>
          <a:noFill/>
        </p:spPr>
        <p:txBody>
          <a:bodyPr wrap="square" rtlCol="0">
            <a:spAutoFit/>
          </a:bodyPr>
          <a:lstStyle/>
          <a:p>
            <a:pPr algn="ctr"/>
            <a:r>
              <a:rPr lang="en-US" sz="4400" dirty="0">
                <a:solidFill>
                  <a:schemeClr val="bg1"/>
                </a:solidFill>
                <a:latin typeface="+mj-lt"/>
              </a:rPr>
              <a:t>More Alerting Ideas</a:t>
            </a:r>
          </a:p>
        </p:txBody>
      </p:sp>
      <p:sp>
        <p:nvSpPr>
          <p:cNvPr id="3" name="TextBox 2">
            <a:extLst>
              <a:ext uri="{FF2B5EF4-FFF2-40B4-BE49-F238E27FC236}">
                <a16:creationId xmlns:a16="http://schemas.microsoft.com/office/drawing/2014/main" id="{D13420A0-A604-3AB7-2C6F-7134F331F55F}"/>
              </a:ext>
            </a:extLst>
          </p:cNvPr>
          <p:cNvSpPr txBox="1"/>
          <p:nvPr/>
        </p:nvSpPr>
        <p:spPr>
          <a:xfrm>
            <a:off x="366319" y="1116779"/>
            <a:ext cx="9498563" cy="5016758"/>
          </a:xfrm>
          <a:prstGeom prst="rect">
            <a:avLst/>
          </a:prstGeom>
          <a:noFill/>
        </p:spPr>
        <p:txBody>
          <a:bodyPr wrap="square" rtlCol="0">
            <a:spAutoFit/>
          </a:bodyPr>
          <a:lstStyle/>
          <a:p>
            <a:pPr marL="285750" indent="-285750">
              <a:buFontTx/>
              <a:buChar char="-"/>
            </a:pPr>
            <a:r>
              <a:rPr lang="en-US" sz="3200" dirty="0">
                <a:solidFill>
                  <a:schemeClr val="bg1"/>
                </a:solidFill>
              </a:rPr>
              <a:t>First-run macro for a user</a:t>
            </a:r>
          </a:p>
          <a:p>
            <a:pPr marL="285750" indent="-285750">
              <a:buFontTx/>
              <a:buChar char="-"/>
            </a:pPr>
            <a:r>
              <a:rPr lang="en-US" sz="3200" dirty="0">
                <a:solidFill>
                  <a:schemeClr val="bg1"/>
                </a:solidFill>
              </a:rPr>
              <a:t>Office beaconing AND/OR Office making multiple network connections</a:t>
            </a:r>
          </a:p>
          <a:p>
            <a:pPr marL="285750" indent="-285750">
              <a:buFontTx/>
              <a:buChar char="-"/>
            </a:pPr>
            <a:r>
              <a:rPr lang="en-US" sz="3200" dirty="0">
                <a:solidFill>
                  <a:schemeClr val="bg1"/>
                </a:solidFill>
              </a:rPr>
              <a:t>Office DNS Requests</a:t>
            </a:r>
          </a:p>
          <a:p>
            <a:pPr marL="285750" indent="-285750">
              <a:buFontTx/>
              <a:buChar char="-"/>
            </a:pPr>
            <a:r>
              <a:rPr lang="en-US" sz="3200" dirty="0">
                <a:solidFill>
                  <a:schemeClr val="bg1"/>
                </a:solidFill>
              </a:rPr>
              <a:t>Office calling out to Azure (Blob, CDN, Azure Public IP)</a:t>
            </a:r>
          </a:p>
          <a:p>
            <a:pPr marL="285750" indent="-285750">
              <a:buFontTx/>
              <a:buChar char="-"/>
            </a:pPr>
            <a:r>
              <a:rPr lang="en-US" sz="3200" dirty="0">
                <a:solidFill>
                  <a:schemeClr val="bg1"/>
                </a:solidFill>
              </a:rPr>
              <a:t>Macro downloaded from untrusted SharePoint / Google Drive</a:t>
            </a:r>
          </a:p>
          <a:p>
            <a:pPr marL="285750" indent="-285750">
              <a:buFontTx/>
              <a:buChar char="-"/>
            </a:pPr>
            <a:r>
              <a:rPr lang="en-US" sz="3200" dirty="0">
                <a:solidFill>
                  <a:schemeClr val="bg1"/>
                </a:solidFill>
              </a:rPr>
              <a:t>SOAR Action </a:t>
            </a:r>
            <a:r>
              <a:rPr lang="en-US" sz="3200" dirty="0">
                <a:solidFill>
                  <a:schemeClr val="bg1"/>
                </a:solidFill>
                <a:sym typeface="Wingdings" pitchFamily="2" charset="2"/>
              </a:rPr>
              <a:t> https://</a:t>
            </a:r>
            <a:r>
              <a:rPr lang="en-US" sz="3200" dirty="0" err="1">
                <a:solidFill>
                  <a:schemeClr val="bg1"/>
                </a:solidFill>
                <a:sym typeface="Wingdings" pitchFamily="2" charset="2"/>
              </a:rPr>
              <a:t>github.com</a:t>
            </a:r>
            <a:r>
              <a:rPr lang="en-US" sz="3200" dirty="0">
                <a:solidFill>
                  <a:schemeClr val="bg1"/>
                </a:solidFill>
                <a:sym typeface="Wingdings" pitchFamily="2" charset="2"/>
              </a:rPr>
              <a:t>/decalage2/</a:t>
            </a:r>
            <a:r>
              <a:rPr lang="en-US" sz="3200" dirty="0" err="1">
                <a:solidFill>
                  <a:schemeClr val="bg1"/>
                </a:solidFill>
                <a:sym typeface="Wingdings" pitchFamily="2" charset="2"/>
              </a:rPr>
              <a:t>ViperMonkey</a:t>
            </a:r>
            <a:endParaRPr lang="en-US" sz="3200" dirty="0">
              <a:solidFill>
                <a:schemeClr val="bg1"/>
              </a:solidFill>
            </a:endParaRPr>
          </a:p>
        </p:txBody>
      </p:sp>
    </p:spTree>
    <p:extLst>
      <p:ext uri="{BB962C8B-B14F-4D97-AF65-F5344CB8AC3E}">
        <p14:creationId xmlns:p14="http://schemas.microsoft.com/office/powerpoint/2010/main" val="3582538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44DF59-E9C9-843E-442D-526E0A025F90}"/>
              </a:ext>
            </a:extLst>
          </p:cNvPr>
          <p:cNvSpPr txBox="1"/>
          <p:nvPr/>
        </p:nvSpPr>
        <p:spPr>
          <a:xfrm>
            <a:off x="579383" y="192255"/>
            <a:ext cx="11033234" cy="769441"/>
          </a:xfrm>
          <a:prstGeom prst="rect">
            <a:avLst/>
          </a:prstGeom>
          <a:noFill/>
        </p:spPr>
        <p:txBody>
          <a:bodyPr wrap="square" rtlCol="0">
            <a:spAutoFit/>
          </a:bodyPr>
          <a:lstStyle/>
          <a:p>
            <a:pPr algn="ctr"/>
            <a:r>
              <a:rPr lang="en-US" sz="4400" dirty="0">
                <a:solidFill>
                  <a:schemeClr val="bg1"/>
                </a:solidFill>
                <a:latin typeface="+mj-lt"/>
              </a:rPr>
              <a:t>Wrapping Up</a:t>
            </a:r>
          </a:p>
        </p:txBody>
      </p:sp>
      <p:sp>
        <p:nvSpPr>
          <p:cNvPr id="3" name="TextBox 2">
            <a:extLst>
              <a:ext uri="{FF2B5EF4-FFF2-40B4-BE49-F238E27FC236}">
                <a16:creationId xmlns:a16="http://schemas.microsoft.com/office/drawing/2014/main" id="{4E06AF41-4A1D-E81D-B431-552FA3FE1128}"/>
              </a:ext>
            </a:extLst>
          </p:cNvPr>
          <p:cNvSpPr txBox="1"/>
          <p:nvPr/>
        </p:nvSpPr>
        <p:spPr>
          <a:xfrm>
            <a:off x="446218" y="1228397"/>
            <a:ext cx="11414349" cy="4401205"/>
          </a:xfrm>
          <a:prstGeom prst="rect">
            <a:avLst/>
          </a:prstGeom>
          <a:noFill/>
        </p:spPr>
        <p:txBody>
          <a:bodyPr wrap="square" rtlCol="0">
            <a:spAutoFit/>
          </a:bodyPr>
          <a:lstStyle/>
          <a:p>
            <a:pPr marL="285750" indent="-285750">
              <a:buFontTx/>
              <a:buChar char="-"/>
            </a:pPr>
            <a:r>
              <a:rPr lang="en-US" sz="4000" dirty="0">
                <a:solidFill>
                  <a:schemeClr val="bg1"/>
                </a:solidFill>
              </a:rPr>
              <a:t>Activities happen “before” and “after” a malicious macro execution</a:t>
            </a:r>
          </a:p>
          <a:p>
            <a:pPr marL="285750" indent="-285750">
              <a:buFontTx/>
              <a:buChar char="-"/>
            </a:pPr>
            <a:r>
              <a:rPr lang="en-US" sz="4000" dirty="0">
                <a:solidFill>
                  <a:schemeClr val="bg1"/>
                </a:solidFill>
              </a:rPr>
              <a:t>Even if macros are disabled tomorrow, the visibility effort it worth it  </a:t>
            </a:r>
          </a:p>
          <a:p>
            <a:pPr marL="285750" indent="-285750">
              <a:buFontTx/>
              <a:buChar char="-"/>
            </a:pPr>
            <a:r>
              <a:rPr lang="en-US" sz="4000" dirty="0">
                <a:solidFill>
                  <a:schemeClr val="bg1"/>
                </a:solidFill>
              </a:rPr>
              <a:t>Go beyond process creation events</a:t>
            </a:r>
          </a:p>
          <a:p>
            <a:pPr marL="285750" indent="-285750">
              <a:buFontTx/>
              <a:buChar char="-"/>
            </a:pPr>
            <a:r>
              <a:rPr lang="en-US" sz="4000" dirty="0">
                <a:solidFill>
                  <a:schemeClr val="bg1"/>
                </a:solidFill>
              </a:rPr>
              <a:t>Macro tradecraft runs deep, strongly consider hardening steps </a:t>
            </a:r>
          </a:p>
        </p:txBody>
      </p:sp>
    </p:spTree>
    <p:extLst>
      <p:ext uri="{BB962C8B-B14F-4D97-AF65-F5344CB8AC3E}">
        <p14:creationId xmlns:p14="http://schemas.microsoft.com/office/powerpoint/2010/main" val="259850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850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DBAB-8557-DE4B-859E-E2A2A43C32AC}"/>
              </a:ext>
            </a:extLst>
          </p:cNvPr>
          <p:cNvSpPr>
            <a:spLocks noGrp="1"/>
          </p:cNvSpPr>
          <p:nvPr>
            <p:ph type="title"/>
          </p:nvPr>
        </p:nvSpPr>
        <p:spPr/>
        <p:txBody>
          <a:bodyPr/>
          <a:lstStyle/>
          <a:p>
            <a:pPr algn="ctr"/>
            <a:r>
              <a:rPr lang="en-US" dirty="0">
                <a:latin typeface="+mj-lt"/>
              </a:rPr>
              <a:t>About Me</a:t>
            </a:r>
          </a:p>
        </p:txBody>
      </p:sp>
      <p:sp>
        <p:nvSpPr>
          <p:cNvPr id="3" name="Text Placeholder 2">
            <a:extLst>
              <a:ext uri="{FF2B5EF4-FFF2-40B4-BE49-F238E27FC236}">
                <a16:creationId xmlns:a16="http://schemas.microsoft.com/office/drawing/2014/main" id="{54D8AD9C-17A9-624B-9A0E-CBBBA09EF1A4}"/>
              </a:ext>
            </a:extLst>
          </p:cNvPr>
          <p:cNvSpPr>
            <a:spLocks noGrp="1"/>
          </p:cNvSpPr>
          <p:nvPr>
            <p:ph type="body" idx="1"/>
          </p:nvPr>
        </p:nvSpPr>
        <p:spPr/>
        <p:txBody>
          <a:bodyPr/>
          <a:lstStyle/>
          <a:p>
            <a:r>
              <a:rPr lang="en-US" dirty="0"/>
              <a:t>Current: Sumo Logic Threat Research</a:t>
            </a:r>
          </a:p>
          <a:p>
            <a:endParaRPr lang="en-US" dirty="0"/>
          </a:p>
          <a:p>
            <a:r>
              <a:rPr lang="en-US" dirty="0"/>
              <a:t>Previous: </a:t>
            </a:r>
            <a:r>
              <a:rPr lang="en-US" dirty="0" err="1"/>
              <a:t>Lares</a:t>
            </a:r>
            <a:endParaRPr lang="en-US" dirty="0"/>
          </a:p>
          <a:p>
            <a:endParaRPr lang="en-US" dirty="0"/>
          </a:p>
          <a:p>
            <a:r>
              <a:rPr lang="en-US" dirty="0"/>
              <a:t>Purple Teaming / Hunting / Logs / Queries</a:t>
            </a:r>
          </a:p>
          <a:p>
            <a:endParaRPr lang="en-US" dirty="0"/>
          </a:p>
          <a:p>
            <a:r>
              <a:rPr lang="en-US" dirty="0"/>
              <a:t>Twitter : @</a:t>
            </a:r>
            <a:r>
              <a:rPr lang="en-US" dirty="0" err="1"/>
              <a:t>Antonlovesdnb</a:t>
            </a:r>
            <a:endParaRPr lang="en-US" dirty="0"/>
          </a:p>
          <a:p>
            <a:endParaRPr lang="en-US" dirty="0"/>
          </a:p>
        </p:txBody>
      </p:sp>
    </p:spTree>
    <p:extLst>
      <p:ext uri="{BB962C8B-B14F-4D97-AF65-F5344CB8AC3E}">
        <p14:creationId xmlns:p14="http://schemas.microsoft.com/office/powerpoint/2010/main" val="188149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C5E369-FBC4-8D45-A324-CB92F1F1679C}"/>
              </a:ext>
            </a:extLst>
          </p:cNvPr>
          <p:cNvSpPr>
            <a:spLocks noGrp="1"/>
          </p:cNvSpPr>
          <p:nvPr>
            <p:ph type="body" idx="1"/>
          </p:nvPr>
        </p:nvSpPr>
        <p:spPr/>
        <p:txBody>
          <a:bodyPr/>
          <a:lstStyle/>
          <a:p>
            <a:r>
              <a:rPr lang="en-US" dirty="0"/>
              <a:t>Agenda</a:t>
            </a:r>
          </a:p>
          <a:p>
            <a:endParaRPr lang="en-US" dirty="0"/>
          </a:p>
        </p:txBody>
      </p:sp>
      <p:graphicFrame>
        <p:nvGraphicFramePr>
          <p:cNvPr id="6" name="TextBox 2">
            <a:extLst>
              <a:ext uri="{FF2B5EF4-FFF2-40B4-BE49-F238E27FC236}">
                <a16:creationId xmlns:a16="http://schemas.microsoft.com/office/drawing/2014/main" id="{00B93258-8DA5-E898-E2A5-1BCC43DBA0B3}"/>
              </a:ext>
            </a:extLst>
          </p:cNvPr>
          <p:cNvGraphicFramePr/>
          <p:nvPr>
            <p:extLst>
              <p:ext uri="{D42A27DB-BD31-4B8C-83A1-F6EECF244321}">
                <p14:modId xmlns:p14="http://schemas.microsoft.com/office/powerpoint/2010/main" val="2602103345"/>
              </p:ext>
            </p:extLst>
          </p:nvPr>
        </p:nvGraphicFramePr>
        <p:xfrm>
          <a:off x="4614334" y="905934"/>
          <a:ext cx="7068865" cy="4474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0446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DBAB-8557-DE4B-859E-E2A2A43C32AC}"/>
              </a:ext>
            </a:extLst>
          </p:cNvPr>
          <p:cNvSpPr>
            <a:spLocks noGrp="1"/>
          </p:cNvSpPr>
          <p:nvPr>
            <p:ph type="title"/>
          </p:nvPr>
        </p:nvSpPr>
        <p:spPr/>
        <p:txBody>
          <a:bodyPr/>
          <a:lstStyle/>
          <a:p>
            <a:pPr algn="ctr"/>
            <a:r>
              <a:rPr lang="en-US" dirty="0">
                <a:latin typeface="+mj-lt"/>
              </a:rPr>
              <a:t>Why Macros ?</a:t>
            </a:r>
          </a:p>
        </p:txBody>
      </p:sp>
      <p:sp>
        <p:nvSpPr>
          <p:cNvPr id="10" name="Rectangle 9">
            <a:extLst>
              <a:ext uri="{FF2B5EF4-FFF2-40B4-BE49-F238E27FC236}">
                <a16:creationId xmlns:a16="http://schemas.microsoft.com/office/drawing/2014/main" id="{AEA74613-1A82-D8A5-F0E3-41068F81FD87}"/>
              </a:ext>
            </a:extLst>
          </p:cNvPr>
          <p:cNvSpPr/>
          <p:nvPr/>
        </p:nvSpPr>
        <p:spPr>
          <a:xfrm>
            <a:off x="728133" y="1302435"/>
            <a:ext cx="8712200" cy="2339102"/>
          </a:xfrm>
          <a:prstGeom prst="rect">
            <a:avLst/>
          </a:prstGeom>
        </p:spPr>
        <p:txBody>
          <a:bodyPr wrap="square">
            <a:spAutoFit/>
          </a:bodyPr>
          <a:lstStyle/>
          <a:p>
            <a:pPr marL="285750" indent="-285750">
              <a:buFont typeface="Arial" panose="020B0604020202020204" pitchFamily="34" charset="0"/>
              <a:buChar char="•"/>
            </a:pPr>
            <a:r>
              <a:rPr lang="en-US" sz="3200" dirty="0">
                <a:solidFill>
                  <a:schemeClr val="bg1"/>
                </a:solidFill>
              </a:rPr>
              <a:t>Out of 122 Groups tracked by ATT&amp;CK 59 utilize T1024.002</a:t>
            </a: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r>
              <a:rPr lang="en-US" sz="3200" dirty="0">
                <a:solidFill>
                  <a:schemeClr val="bg1"/>
                </a:solidFill>
              </a:rPr>
              <a:t>Google: macros </a:t>
            </a:r>
            <a:r>
              <a:rPr lang="en-US" sz="3200" dirty="0" err="1">
                <a:solidFill>
                  <a:schemeClr val="bg1"/>
                </a:solidFill>
              </a:rPr>
              <a:t>site:https</a:t>
            </a:r>
            <a:r>
              <a:rPr lang="en-US" sz="3200" dirty="0">
                <a:solidFill>
                  <a:schemeClr val="bg1"/>
                </a:solidFill>
              </a:rPr>
              <a:t>://</a:t>
            </a:r>
            <a:r>
              <a:rPr lang="en-US" sz="3200" dirty="0" err="1">
                <a:solidFill>
                  <a:schemeClr val="bg1"/>
                </a:solidFill>
              </a:rPr>
              <a:t>thedfirreport.com</a:t>
            </a:r>
            <a:r>
              <a:rPr lang="en-US" sz="3200" dirty="0">
                <a:solidFill>
                  <a:schemeClr val="bg1"/>
                </a:solidFill>
              </a:rPr>
              <a:t>/</a:t>
            </a:r>
          </a:p>
          <a:p>
            <a:endParaRPr lang="en-US" dirty="0">
              <a:solidFill>
                <a:schemeClr val="bg1"/>
              </a:solidFill>
            </a:endParaRPr>
          </a:p>
        </p:txBody>
      </p:sp>
      <p:sp>
        <p:nvSpPr>
          <p:cNvPr id="11" name="TextBox 10">
            <a:extLst>
              <a:ext uri="{FF2B5EF4-FFF2-40B4-BE49-F238E27FC236}">
                <a16:creationId xmlns:a16="http://schemas.microsoft.com/office/drawing/2014/main" id="{19DED4C1-FEB0-80EE-E60B-1DC9DB143B72}"/>
              </a:ext>
            </a:extLst>
          </p:cNvPr>
          <p:cNvSpPr txBox="1"/>
          <p:nvPr/>
        </p:nvSpPr>
        <p:spPr>
          <a:xfrm>
            <a:off x="5715000" y="1659467"/>
            <a:ext cx="0" cy="0"/>
          </a:xfrm>
          <a:prstGeom prst="rect">
            <a:avLst/>
          </a:prstGeom>
          <a:noFill/>
        </p:spPr>
        <p:txBody>
          <a:bodyPr wrap="none" rtlCol="0">
            <a:noAutofit/>
          </a:bodyPr>
          <a:lstStyle/>
          <a:p>
            <a:pPr marL="285750" indent="-285750" algn="l">
              <a:buClr>
                <a:srgbClr val="05BACD"/>
              </a:buClr>
              <a:buFont typeface="Arial" panose="020B0604020202020204" pitchFamily="34" charset="0"/>
              <a:buChar char="•"/>
            </a:pPr>
            <a:endParaRPr lang="en-US" dirty="0" err="1">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5E33B77-BD50-A381-20A6-4E0D8AB812B3}"/>
              </a:ext>
            </a:extLst>
          </p:cNvPr>
          <p:cNvSpPr txBox="1"/>
          <p:nvPr/>
        </p:nvSpPr>
        <p:spPr>
          <a:xfrm>
            <a:off x="6866467" y="1473200"/>
            <a:ext cx="0" cy="0"/>
          </a:xfrm>
          <a:prstGeom prst="rect">
            <a:avLst/>
          </a:prstGeom>
          <a:noFill/>
        </p:spPr>
        <p:txBody>
          <a:bodyPr wrap="none" rtlCol="0">
            <a:noAutofit/>
          </a:bodyPr>
          <a:lstStyle/>
          <a:p>
            <a:pPr marL="285750" indent="-285750" algn="l">
              <a:buClr>
                <a:srgbClr val="05BACD"/>
              </a:buClr>
              <a:buFont typeface="Arial" panose="020B0604020202020204" pitchFamily="34" charset="0"/>
              <a:buChar char="•"/>
            </a:pPr>
            <a:endParaRPr lang="en-US" dirty="0" err="1">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EB819818-0397-ADFA-B96E-8F53ED5B09D6}"/>
              </a:ext>
            </a:extLst>
          </p:cNvPr>
          <p:cNvPicPr>
            <a:picLocks noChangeAspect="1"/>
          </p:cNvPicPr>
          <p:nvPr/>
        </p:nvPicPr>
        <p:blipFill>
          <a:blip r:embed="rId3"/>
          <a:stretch>
            <a:fillRect/>
          </a:stretch>
        </p:blipFill>
        <p:spPr>
          <a:xfrm>
            <a:off x="927942" y="4140430"/>
            <a:ext cx="9989874" cy="1007283"/>
          </a:xfrm>
          <a:prstGeom prst="rect">
            <a:avLst/>
          </a:prstGeom>
        </p:spPr>
      </p:pic>
      <p:sp>
        <p:nvSpPr>
          <p:cNvPr id="14" name="TextBox 13">
            <a:extLst>
              <a:ext uri="{FF2B5EF4-FFF2-40B4-BE49-F238E27FC236}">
                <a16:creationId xmlns:a16="http://schemas.microsoft.com/office/drawing/2014/main" id="{05D5ADEB-D5A4-F85A-FAF5-7B025FFC0B14}"/>
              </a:ext>
            </a:extLst>
          </p:cNvPr>
          <p:cNvSpPr txBox="1"/>
          <p:nvPr/>
        </p:nvSpPr>
        <p:spPr>
          <a:xfrm>
            <a:off x="346242" y="5646607"/>
            <a:ext cx="11153274" cy="369332"/>
          </a:xfrm>
          <a:prstGeom prst="rect">
            <a:avLst/>
          </a:prstGeom>
          <a:noFill/>
        </p:spPr>
        <p:txBody>
          <a:bodyPr wrap="square">
            <a:spAutoFit/>
          </a:bodyPr>
          <a:lstStyle/>
          <a:p>
            <a:pPr algn="ctr"/>
            <a:r>
              <a:rPr lang="en-US" dirty="0">
                <a:solidFill>
                  <a:schemeClr val="accent4"/>
                </a:solidFill>
                <a:hlinkClick r:id="rId4">
                  <a:extLst>
                    <a:ext uri="{A12FA001-AC4F-418D-AE19-62706E023703}">
                      <ahyp:hlinkClr xmlns:ahyp="http://schemas.microsoft.com/office/drawing/2018/hyperlinkcolor" val="tx"/>
                    </a:ext>
                  </a:extLst>
                </a:hlinkClick>
              </a:rPr>
              <a:t>Microsoft rolls back decision to block Office macros by default (bleepingcomputer.com)</a:t>
            </a:r>
            <a:endParaRPr lang="en-US" dirty="0">
              <a:solidFill>
                <a:schemeClr val="accent4"/>
              </a:solidFill>
            </a:endParaRPr>
          </a:p>
        </p:txBody>
      </p:sp>
    </p:spTree>
    <p:extLst>
      <p:ext uri="{BB962C8B-B14F-4D97-AF65-F5344CB8AC3E}">
        <p14:creationId xmlns:p14="http://schemas.microsoft.com/office/powerpoint/2010/main" val="293552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56612A5-72C4-7D58-EFE3-FF9E941AC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57" y="229224"/>
            <a:ext cx="10692584" cy="6399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56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D83CF-F000-6475-3843-C2AA304A81AD}"/>
              </a:ext>
            </a:extLst>
          </p:cNvPr>
          <p:cNvSpPr>
            <a:spLocks noGrp="1"/>
          </p:cNvSpPr>
          <p:nvPr>
            <p:ph type="title"/>
          </p:nvPr>
        </p:nvSpPr>
        <p:spPr/>
        <p:txBody>
          <a:bodyPr/>
          <a:lstStyle/>
          <a:p>
            <a:pPr algn="ctr"/>
            <a:r>
              <a:rPr lang="en-US" dirty="0">
                <a:latin typeface="+mj-lt"/>
              </a:rPr>
              <a:t>Baselining Toolbox</a:t>
            </a:r>
          </a:p>
        </p:txBody>
      </p:sp>
      <p:graphicFrame>
        <p:nvGraphicFramePr>
          <p:cNvPr id="8" name="TextBox 2">
            <a:extLst>
              <a:ext uri="{FF2B5EF4-FFF2-40B4-BE49-F238E27FC236}">
                <a16:creationId xmlns:a16="http://schemas.microsoft.com/office/drawing/2014/main" id="{26AA321A-C46A-FD00-1D08-E22D46CA8E1E}"/>
              </a:ext>
            </a:extLst>
          </p:cNvPr>
          <p:cNvGraphicFramePr/>
          <p:nvPr>
            <p:extLst>
              <p:ext uri="{D42A27DB-BD31-4B8C-83A1-F6EECF244321}">
                <p14:modId xmlns:p14="http://schemas.microsoft.com/office/powerpoint/2010/main" val="926675729"/>
              </p:ext>
            </p:extLst>
          </p:nvPr>
        </p:nvGraphicFramePr>
        <p:xfrm>
          <a:off x="639712" y="1426903"/>
          <a:ext cx="10762736" cy="5016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0017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C1FC9F45-0D25-79BF-6B0C-5595D96B6034}"/>
              </a:ext>
            </a:extLst>
          </p:cNvPr>
          <p:cNvPicPr>
            <a:picLocks noChangeAspect="1"/>
          </p:cNvPicPr>
          <p:nvPr/>
        </p:nvPicPr>
        <p:blipFill rotWithShape="1">
          <a:blip r:embed="rId3"/>
          <a:srcRect t="807" r="-1" b="-1"/>
          <a:stretch/>
        </p:blipFill>
        <p:spPr>
          <a:xfrm>
            <a:off x="321733" y="321733"/>
            <a:ext cx="11082867" cy="5963948"/>
          </a:xfrm>
          <a:prstGeom prst="rect">
            <a:avLst/>
          </a:prstGeom>
        </p:spPr>
      </p:pic>
    </p:spTree>
    <p:extLst>
      <p:ext uri="{BB962C8B-B14F-4D97-AF65-F5344CB8AC3E}">
        <p14:creationId xmlns:p14="http://schemas.microsoft.com/office/powerpoint/2010/main" val="1090927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D83CF-F000-6475-3843-C2AA304A81AD}"/>
              </a:ext>
            </a:extLst>
          </p:cNvPr>
          <p:cNvSpPr>
            <a:spLocks noGrp="1"/>
          </p:cNvSpPr>
          <p:nvPr>
            <p:ph type="title"/>
          </p:nvPr>
        </p:nvSpPr>
        <p:spPr>
          <a:xfrm>
            <a:off x="420416" y="414339"/>
            <a:ext cx="11201329" cy="1138733"/>
          </a:xfrm>
        </p:spPr>
        <p:txBody>
          <a:bodyPr/>
          <a:lstStyle/>
          <a:p>
            <a:pPr algn="ctr"/>
            <a:r>
              <a:rPr lang="en-US" dirty="0">
                <a:latin typeface="+mj-lt"/>
              </a:rPr>
              <a:t>Behavior – Macro Opened from File Share</a:t>
            </a:r>
            <a:br>
              <a:rPr lang="en-US" dirty="0">
                <a:latin typeface="+mj-lt"/>
              </a:rPr>
            </a:br>
            <a:endParaRPr lang="en-US" dirty="0">
              <a:latin typeface="+mj-lt"/>
            </a:endParaRPr>
          </a:p>
        </p:txBody>
      </p:sp>
      <p:pic>
        <p:nvPicPr>
          <p:cNvPr id="2" name="Picture 1">
            <a:extLst>
              <a:ext uri="{FF2B5EF4-FFF2-40B4-BE49-F238E27FC236}">
                <a16:creationId xmlns:a16="http://schemas.microsoft.com/office/drawing/2014/main" id="{AD7986AE-965A-1D6E-AC95-F320206AC83C}"/>
              </a:ext>
            </a:extLst>
          </p:cNvPr>
          <p:cNvPicPr>
            <a:picLocks noChangeAspect="1"/>
          </p:cNvPicPr>
          <p:nvPr/>
        </p:nvPicPr>
        <p:blipFill>
          <a:blip r:embed="rId3"/>
          <a:stretch>
            <a:fillRect/>
          </a:stretch>
        </p:blipFill>
        <p:spPr>
          <a:xfrm>
            <a:off x="846010" y="2925292"/>
            <a:ext cx="10134745" cy="1037897"/>
          </a:xfrm>
          <a:prstGeom prst="rect">
            <a:avLst/>
          </a:prstGeom>
        </p:spPr>
      </p:pic>
      <p:sp>
        <p:nvSpPr>
          <p:cNvPr id="3" name="TextBox 2">
            <a:extLst>
              <a:ext uri="{FF2B5EF4-FFF2-40B4-BE49-F238E27FC236}">
                <a16:creationId xmlns:a16="http://schemas.microsoft.com/office/drawing/2014/main" id="{70342D31-61E7-1E52-917A-E3F98D986923}"/>
              </a:ext>
            </a:extLst>
          </p:cNvPr>
          <p:cNvSpPr txBox="1"/>
          <p:nvPr/>
        </p:nvSpPr>
        <p:spPr>
          <a:xfrm>
            <a:off x="157267" y="5243332"/>
            <a:ext cx="11727626" cy="1200329"/>
          </a:xfrm>
          <a:prstGeom prst="rect">
            <a:avLst/>
          </a:prstGeom>
          <a:noFill/>
        </p:spPr>
        <p:txBody>
          <a:bodyPr wrap="square" rtlCol="0">
            <a:spAutoFit/>
          </a:bodyPr>
          <a:lstStyle/>
          <a:p>
            <a:pPr algn="ctr"/>
            <a:r>
              <a:rPr lang="en-US" sz="2400" b="1" dirty="0">
                <a:solidFill>
                  <a:schemeClr val="bg1"/>
                </a:solidFill>
              </a:rPr>
              <a:t>https://raw.githubusercontent.com/gtworek/PSBits/master/DFIR/Get-SysmonTree.ps1</a:t>
            </a:r>
          </a:p>
          <a:p>
            <a:pPr algn="ctr"/>
            <a:r>
              <a:rPr lang="en-US" sz="2400" b="1" dirty="0"/>
              <a:t>Grzegorz </a:t>
            </a:r>
            <a:r>
              <a:rPr lang="en-US" sz="2400" b="1" dirty="0" err="1"/>
              <a:t>Tworek</a:t>
            </a:r>
            <a:r>
              <a:rPr lang="en-US" sz="2400" b="1" dirty="0"/>
              <a:t> (@0gtweet) / Twitter</a:t>
            </a:r>
          </a:p>
        </p:txBody>
      </p:sp>
    </p:spTree>
    <p:extLst>
      <p:ext uri="{BB962C8B-B14F-4D97-AF65-F5344CB8AC3E}">
        <p14:creationId xmlns:p14="http://schemas.microsoft.com/office/powerpoint/2010/main" val="2601819296"/>
      </p:ext>
    </p:extLst>
  </p:cSld>
  <p:clrMapOvr>
    <a:masterClrMapping/>
  </p:clrMapOvr>
</p:sld>
</file>

<file path=ppt/theme/theme1.xml><?xml version="1.0" encoding="utf-8"?>
<a:theme xmlns:a="http://schemas.openxmlformats.org/drawingml/2006/main" name="Office Theme">
  <a:themeElements>
    <a:clrScheme name="Rebrand Sumo Logic">
      <a:dk1>
        <a:srgbClr val="131E29"/>
      </a:dk1>
      <a:lt1>
        <a:srgbClr val="FFFFFF"/>
      </a:lt1>
      <a:dk2>
        <a:srgbClr val="000099"/>
      </a:dk2>
      <a:lt2>
        <a:srgbClr val="F1F1F1"/>
      </a:lt2>
      <a:accent1>
        <a:srgbClr val="0046BE"/>
      </a:accent1>
      <a:accent2>
        <a:srgbClr val="0092D2"/>
      </a:accent2>
      <a:accent3>
        <a:srgbClr val="20B9CC"/>
      </a:accent3>
      <a:accent4>
        <a:srgbClr val="279F00"/>
      </a:accent4>
      <a:accent5>
        <a:srgbClr val="A0CC00"/>
      </a:accent5>
      <a:accent6>
        <a:srgbClr val="C6007E"/>
      </a:accent6>
      <a:hlink>
        <a:srgbClr val="C6007E"/>
      </a:hlink>
      <a:folHlink>
        <a:srgbClr val="8C929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marL="285750" indent="-285750" algn="l">
          <a:buClr>
            <a:srgbClr val="05BACD"/>
          </a:buClr>
          <a:buFont typeface="Arial" panose="020B0604020202020204" pitchFamily="34" charset="0"/>
          <a:buChar char="•"/>
          <a:defRPr dirty="0" err="1" smtClean="0">
            <a:solidFill>
              <a:schemeClr val="bg1"/>
            </a:solidFill>
            <a:latin typeface="Arial" panose="020B0604020202020204" pitchFamily="34" charset="0"/>
            <a:cs typeface="Arial" panose="020B0604020202020204" pitchFamily="34" charset="0"/>
          </a:defRPr>
        </a:defPPr>
      </a:lstStyle>
    </a:txDef>
  </a:objectDefaults>
  <a:extraClrSchemeLst/>
  <a:custClrLst>
    <a:custClr name="Yellow">
      <a:srgbClr val="D9CC45"/>
    </a:custClr>
    <a:custClr name="Light Green">
      <a:srgbClr val="92CF54"/>
    </a:custClr>
    <a:custClr name="Merlot">
      <a:srgbClr val="C05DC4"/>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iligent">
      <a:majorFont>
        <a:latin typeface="Proxima Nova Rg"/>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25592</TotalTime>
  <Words>4496</Words>
  <Application>Microsoft Macintosh PowerPoint</Application>
  <PresentationFormat>Widescreen</PresentationFormat>
  <Paragraphs>339</Paragraphs>
  <Slides>26</Slides>
  <Notes>25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26</vt:i4>
      </vt:variant>
    </vt:vector>
  </HeadingPairs>
  <TitlesOfParts>
    <vt:vector size="28" baseType="lpstr">
      <vt:lpstr>Arial</vt:lpstr>
      <vt:lpstr>Office Theme</vt:lpstr>
      <vt:lpstr>Hunting Malicious Office Macros</vt:lpstr>
      <vt:lpstr>Talk Materials</vt:lpstr>
      <vt:lpstr>About Me</vt:lpstr>
      <vt:lpstr>PowerPoint Presentation</vt:lpstr>
      <vt:lpstr>Why Macros ?</vt:lpstr>
      <vt:lpstr>PowerPoint Presentation</vt:lpstr>
      <vt:lpstr>Baselining Toolbox</vt:lpstr>
      <vt:lpstr>PowerPoint Presentation</vt:lpstr>
      <vt:lpstr>Behavior – Macro Opened from File Share </vt:lpstr>
      <vt:lpstr>Behavior – Macro Opened From Browser</vt:lpstr>
      <vt:lpstr>Behavior – Macro Opened As Attachment</vt:lpstr>
      <vt:lpstr>Behavior – Encrypted Zip From Browser</vt:lpstr>
      <vt:lpstr>Bonus: EID 15!</vt:lpstr>
      <vt:lpstr>Bonus2: MOTW Removal</vt:lpstr>
      <vt:lpstr>PowerPoint Presentation</vt:lpstr>
      <vt:lpstr>Hyper/Qualifier Queries</vt:lpstr>
      <vt:lpstr>Baseline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Derek MacDavid</dc:creator>
  <cp:lastModifiedBy>Anton Ovrutsky</cp:lastModifiedBy>
  <cp:revision>1015</cp:revision>
  <cp:lastPrinted>2018-02-23T18:32:13Z</cp:lastPrinted>
  <dcterms:created xsi:type="dcterms:W3CDTF">2018-01-26T00:06:57Z</dcterms:created>
  <dcterms:modified xsi:type="dcterms:W3CDTF">2022-07-16T14:10:06Z</dcterms:modified>
</cp:coreProperties>
</file>